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7" r:id="rId7"/>
    <p:sldId id="261" r:id="rId8"/>
    <p:sldId id="262" r:id="rId9"/>
    <p:sldId id="263" r:id="rId10"/>
    <p:sldId id="264" r:id="rId11"/>
    <p:sldId id="265" r:id="rId12"/>
    <p:sldId id="266" r:id="rId13"/>
    <p:sldId id="268" r:id="rId14"/>
    <p:sldId id="270" r:id="rId15"/>
    <p:sldId id="269" r:id="rId16"/>
    <p:sldId id="272" r:id="rId17"/>
    <p:sldId id="271" r:id="rId18"/>
    <p:sldId id="273" r:id="rId19"/>
    <p:sldId id="274" r:id="rId20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82C34"/>
    <a:srgbClr val="0D111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AE65A82-9CAA-432D-A84C-8FEA02C96B43}" v="130" dt="2022-12-13T00:00:59.49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6247" autoAdjust="0"/>
  </p:normalViewPr>
  <p:slideViewPr>
    <p:cSldViewPr snapToGrid="0">
      <p:cViewPr varScale="1">
        <p:scale>
          <a:sx n="107" d="100"/>
          <a:sy n="107" d="100"/>
        </p:scale>
        <p:origin x="67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sue Lubaki" userId="a4a5942eed5ac686" providerId="LiveId" clId="{6AE65A82-9CAA-432D-A84C-8FEA02C96B43}"/>
    <pc:docChg chg="undo redo custSel addSld delSld modSld sldOrd">
      <pc:chgData name="Josue Lubaki" userId="a4a5942eed5ac686" providerId="LiveId" clId="{6AE65A82-9CAA-432D-A84C-8FEA02C96B43}" dt="2022-12-13T00:04:30.419" v="2159" actId="13926"/>
      <pc:docMkLst>
        <pc:docMk/>
      </pc:docMkLst>
      <pc:sldChg chg="addSp modSp mod">
        <pc:chgData name="Josue Lubaki" userId="a4a5942eed5ac686" providerId="LiveId" clId="{6AE65A82-9CAA-432D-A84C-8FEA02C96B43}" dt="2022-12-13T00:04:30.419" v="2159" actId="13926"/>
        <pc:sldMkLst>
          <pc:docMk/>
          <pc:sldMk cId="1550187252" sldId="256"/>
        </pc:sldMkLst>
        <pc:spChg chg="mod">
          <ac:chgData name="Josue Lubaki" userId="a4a5942eed5ac686" providerId="LiveId" clId="{6AE65A82-9CAA-432D-A84C-8FEA02C96B43}" dt="2022-12-09T20:01:55.471" v="26" actId="27636"/>
          <ac:spMkLst>
            <pc:docMk/>
            <pc:sldMk cId="1550187252" sldId="256"/>
            <ac:spMk id="2" creationId="{BDA52838-880E-323C-A0A8-D29DC17835D5}"/>
          </ac:spMkLst>
        </pc:spChg>
        <pc:spChg chg="mod">
          <ac:chgData name="Josue Lubaki" userId="a4a5942eed5ac686" providerId="LiveId" clId="{6AE65A82-9CAA-432D-A84C-8FEA02C96B43}" dt="2022-12-09T20:03:06.403" v="76" actId="13926"/>
          <ac:spMkLst>
            <pc:docMk/>
            <pc:sldMk cId="1550187252" sldId="256"/>
            <ac:spMk id="3" creationId="{98CCC982-4F34-1255-DFF6-89DEC4D0ADEF}"/>
          </ac:spMkLst>
        </pc:spChg>
        <pc:spChg chg="add mod">
          <ac:chgData name="Josue Lubaki" userId="a4a5942eed5ac686" providerId="LiveId" clId="{6AE65A82-9CAA-432D-A84C-8FEA02C96B43}" dt="2022-12-09T20:06:41.716" v="149" actId="13926"/>
          <ac:spMkLst>
            <pc:docMk/>
            <pc:sldMk cId="1550187252" sldId="256"/>
            <ac:spMk id="6" creationId="{6B8BA1AF-F7FD-0CE2-C31E-9C78AF17D8E2}"/>
          </ac:spMkLst>
        </pc:spChg>
        <pc:spChg chg="add mod">
          <ac:chgData name="Josue Lubaki" userId="a4a5942eed5ac686" providerId="LiveId" clId="{6AE65A82-9CAA-432D-A84C-8FEA02C96B43}" dt="2022-12-13T00:04:30.419" v="2159" actId="13926"/>
          <ac:spMkLst>
            <pc:docMk/>
            <pc:sldMk cId="1550187252" sldId="256"/>
            <ac:spMk id="7" creationId="{F43B8D41-7F50-185B-9CE6-7343636C0980}"/>
          </ac:spMkLst>
        </pc:spChg>
        <pc:picChg chg="mod">
          <ac:chgData name="Josue Lubaki" userId="a4a5942eed5ac686" providerId="LiveId" clId="{6AE65A82-9CAA-432D-A84C-8FEA02C96B43}" dt="2022-12-09T20:01:42.530" v="22" actId="1076"/>
          <ac:picMkLst>
            <pc:docMk/>
            <pc:sldMk cId="1550187252" sldId="256"/>
            <ac:picMk id="4" creationId="{4096386B-6DB2-2889-0404-406416304717}"/>
          </ac:picMkLst>
        </pc:picChg>
      </pc:sldChg>
      <pc:sldChg chg="addSp delSp modSp mod">
        <pc:chgData name="Josue Lubaki" userId="a4a5942eed5ac686" providerId="LiveId" clId="{6AE65A82-9CAA-432D-A84C-8FEA02C96B43}" dt="2022-12-09T20:43:24.189" v="779" actId="1076"/>
        <pc:sldMkLst>
          <pc:docMk/>
          <pc:sldMk cId="2271379146" sldId="257"/>
        </pc:sldMkLst>
        <pc:spChg chg="mod">
          <ac:chgData name="Josue Lubaki" userId="a4a5942eed5ac686" providerId="LiveId" clId="{6AE65A82-9CAA-432D-A84C-8FEA02C96B43}" dt="2022-12-09T20:43:19.088" v="778" actId="1076"/>
          <ac:spMkLst>
            <pc:docMk/>
            <pc:sldMk cId="2271379146" sldId="257"/>
            <ac:spMk id="2" creationId="{BC5C66E9-94CE-E93E-C253-798AD4079E23}"/>
          </ac:spMkLst>
        </pc:spChg>
        <pc:spChg chg="mod ord">
          <ac:chgData name="Josue Lubaki" userId="a4a5942eed5ac686" providerId="LiveId" clId="{6AE65A82-9CAA-432D-A84C-8FEA02C96B43}" dt="2022-12-09T20:43:13.672" v="777" actId="1076"/>
          <ac:spMkLst>
            <pc:docMk/>
            <pc:sldMk cId="2271379146" sldId="257"/>
            <ac:spMk id="3" creationId="{552163C5-4EC4-04D2-66EF-D7A3A6E61AA1}"/>
          </ac:spMkLst>
        </pc:spChg>
        <pc:spChg chg="del">
          <ac:chgData name="Josue Lubaki" userId="a4a5942eed5ac686" providerId="LiveId" clId="{6AE65A82-9CAA-432D-A84C-8FEA02C96B43}" dt="2022-12-09T20:41:25.210" v="725" actId="26606"/>
          <ac:spMkLst>
            <pc:docMk/>
            <pc:sldMk cId="2271379146" sldId="257"/>
            <ac:spMk id="19" creationId="{8D1AA55E-40D5-461B-A5A8-4AE8AAB71B08}"/>
          </ac:spMkLst>
        </pc:spChg>
        <pc:spChg chg="del">
          <ac:chgData name="Josue Lubaki" userId="a4a5942eed5ac686" providerId="LiveId" clId="{6AE65A82-9CAA-432D-A84C-8FEA02C96B43}" dt="2022-12-09T20:41:25.210" v="725" actId="26606"/>
          <ac:spMkLst>
            <pc:docMk/>
            <pc:sldMk cId="2271379146" sldId="257"/>
            <ac:spMk id="23" creationId="{6CB927A4-E432-4310-9CD5-E89FF5063179}"/>
          </ac:spMkLst>
        </pc:spChg>
        <pc:spChg chg="del">
          <ac:chgData name="Josue Lubaki" userId="a4a5942eed5ac686" providerId="LiveId" clId="{6AE65A82-9CAA-432D-A84C-8FEA02C96B43}" dt="2022-12-09T20:41:25.210" v="725" actId="26606"/>
          <ac:spMkLst>
            <pc:docMk/>
            <pc:sldMk cId="2271379146" sldId="257"/>
            <ac:spMk id="25" creationId="{E3020543-B24B-4EC4-8FFC-8DD88EEA91A8}"/>
          </ac:spMkLst>
        </pc:spChg>
        <pc:spChg chg="add">
          <ac:chgData name="Josue Lubaki" userId="a4a5942eed5ac686" providerId="LiveId" clId="{6AE65A82-9CAA-432D-A84C-8FEA02C96B43}" dt="2022-12-09T20:41:25.210" v="725" actId="26606"/>
          <ac:spMkLst>
            <pc:docMk/>
            <pc:sldMk cId="2271379146" sldId="257"/>
            <ac:spMk id="30" creationId="{D9A7F3BF-8763-4074-AD77-92790AF314D1}"/>
          </ac:spMkLst>
        </pc:spChg>
        <pc:spChg chg="add">
          <ac:chgData name="Josue Lubaki" userId="a4a5942eed5ac686" providerId="LiveId" clId="{6AE65A82-9CAA-432D-A84C-8FEA02C96B43}" dt="2022-12-09T20:41:25.210" v="725" actId="26606"/>
          <ac:spMkLst>
            <pc:docMk/>
            <pc:sldMk cId="2271379146" sldId="257"/>
            <ac:spMk id="32" creationId="{6CB927A4-E432-4310-9CD5-E89FF5063179}"/>
          </ac:spMkLst>
        </pc:spChg>
        <pc:spChg chg="add">
          <ac:chgData name="Josue Lubaki" userId="a4a5942eed5ac686" providerId="LiveId" clId="{6AE65A82-9CAA-432D-A84C-8FEA02C96B43}" dt="2022-12-09T20:41:25.210" v="725" actId="26606"/>
          <ac:spMkLst>
            <pc:docMk/>
            <pc:sldMk cId="2271379146" sldId="257"/>
            <ac:spMk id="34" creationId="{E3020543-B24B-4EC4-8FFC-8DD88EEA91A8}"/>
          </ac:spMkLst>
        </pc:spChg>
        <pc:spChg chg="add">
          <ac:chgData name="Josue Lubaki" userId="a4a5942eed5ac686" providerId="LiveId" clId="{6AE65A82-9CAA-432D-A84C-8FEA02C96B43}" dt="2022-12-09T20:41:25.210" v="725" actId="26606"/>
          <ac:spMkLst>
            <pc:docMk/>
            <pc:sldMk cId="2271379146" sldId="257"/>
            <ac:spMk id="36" creationId="{1453BF6C-B012-48B7-B4E8-6D7AC7C27D02}"/>
          </ac:spMkLst>
        </pc:spChg>
        <pc:picChg chg="mod">
          <ac:chgData name="Josue Lubaki" userId="a4a5942eed5ac686" providerId="LiveId" clId="{6AE65A82-9CAA-432D-A84C-8FEA02C96B43}" dt="2022-12-09T20:43:24.189" v="779" actId="1076"/>
          <ac:picMkLst>
            <pc:docMk/>
            <pc:sldMk cId="2271379146" sldId="257"/>
            <ac:picMk id="5" creationId="{F6F886BD-62DA-4042-A4D8-78399264DDA9}"/>
          </ac:picMkLst>
        </pc:picChg>
        <pc:picChg chg="mod">
          <ac:chgData name="Josue Lubaki" userId="a4a5942eed5ac686" providerId="LiveId" clId="{6AE65A82-9CAA-432D-A84C-8FEA02C96B43}" dt="2022-12-09T20:41:25.210" v="725" actId="26606"/>
          <ac:picMkLst>
            <pc:docMk/>
            <pc:sldMk cId="2271379146" sldId="257"/>
            <ac:picMk id="7" creationId="{4E406497-E41F-9628-EC78-7D5ECA5A0D48}"/>
          </ac:picMkLst>
        </pc:picChg>
        <pc:cxnChg chg="del">
          <ac:chgData name="Josue Lubaki" userId="a4a5942eed5ac686" providerId="LiveId" clId="{6AE65A82-9CAA-432D-A84C-8FEA02C96B43}" dt="2022-12-09T20:41:25.210" v="725" actId="26606"/>
          <ac:cxnSpMkLst>
            <pc:docMk/>
            <pc:sldMk cId="2271379146" sldId="257"/>
            <ac:cxnSpMk id="21" creationId="{7EB498BD-8089-4626-91EA-4978EBEF535E}"/>
          </ac:cxnSpMkLst>
        </pc:cxnChg>
        <pc:cxnChg chg="add">
          <ac:chgData name="Josue Lubaki" userId="a4a5942eed5ac686" providerId="LiveId" clId="{6AE65A82-9CAA-432D-A84C-8FEA02C96B43}" dt="2022-12-09T20:41:25.210" v="725" actId="26606"/>
          <ac:cxnSpMkLst>
            <pc:docMk/>
            <pc:sldMk cId="2271379146" sldId="257"/>
            <ac:cxnSpMk id="38" creationId="{C49DA8F6-BCC1-4447-B54C-57856834B94B}"/>
          </ac:cxnSpMkLst>
        </pc:cxnChg>
      </pc:sldChg>
      <pc:sldChg chg="addSp delSp modSp new mod setBg">
        <pc:chgData name="Josue Lubaki" userId="a4a5942eed5ac686" providerId="LiveId" clId="{6AE65A82-9CAA-432D-A84C-8FEA02C96B43}" dt="2022-12-09T20:31:55.042" v="561" actId="403"/>
        <pc:sldMkLst>
          <pc:docMk/>
          <pc:sldMk cId="2995082181" sldId="258"/>
        </pc:sldMkLst>
        <pc:spChg chg="mod">
          <ac:chgData name="Josue Lubaki" userId="a4a5942eed5ac686" providerId="LiveId" clId="{6AE65A82-9CAA-432D-A84C-8FEA02C96B43}" dt="2022-12-09T20:31:38.769" v="556" actId="26606"/>
          <ac:spMkLst>
            <pc:docMk/>
            <pc:sldMk cId="2995082181" sldId="258"/>
            <ac:spMk id="2" creationId="{84705A76-AADF-518F-411B-61B6275EF5D3}"/>
          </ac:spMkLst>
        </pc:spChg>
        <pc:spChg chg="del mod">
          <ac:chgData name="Josue Lubaki" userId="a4a5942eed5ac686" providerId="LiveId" clId="{6AE65A82-9CAA-432D-A84C-8FEA02C96B43}" dt="2022-12-09T20:10:38.699" v="153" actId="22"/>
          <ac:spMkLst>
            <pc:docMk/>
            <pc:sldMk cId="2995082181" sldId="258"/>
            <ac:spMk id="3" creationId="{26A9A7FF-BDA0-B41C-B716-05748D1FAF0F}"/>
          </ac:spMkLst>
        </pc:spChg>
        <pc:spChg chg="add mod ord">
          <ac:chgData name="Josue Lubaki" userId="a4a5942eed5ac686" providerId="LiveId" clId="{6AE65A82-9CAA-432D-A84C-8FEA02C96B43}" dt="2022-12-09T20:31:55.042" v="561" actId="403"/>
          <ac:spMkLst>
            <pc:docMk/>
            <pc:sldMk cId="2995082181" sldId="258"/>
            <ac:spMk id="9" creationId="{4ADC692C-4960-F833-522E-91268CCF728F}"/>
          </ac:spMkLst>
        </pc:spChg>
        <pc:spChg chg="add del">
          <ac:chgData name="Josue Lubaki" userId="a4a5942eed5ac686" providerId="LiveId" clId="{6AE65A82-9CAA-432D-A84C-8FEA02C96B43}" dt="2022-12-09T20:11:03.261" v="158" actId="26606"/>
          <ac:spMkLst>
            <pc:docMk/>
            <pc:sldMk cId="2995082181" sldId="258"/>
            <ac:spMk id="12" creationId="{A2679492-7988-4050-9056-542444452411}"/>
          </ac:spMkLst>
        </pc:spChg>
        <pc:spChg chg="add del">
          <ac:chgData name="Josue Lubaki" userId="a4a5942eed5ac686" providerId="LiveId" clId="{6AE65A82-9CAA-432D-A84C-8FEA02C96B43}" dt="2022-12-09T20:11:03.261" v="158" actId="26606"/>
          <ac:spMkLst>
            <pc:docMk/>
            <pc:sldMk cId="2995082181" sldId="258"/>
            <ac:spMk id="14" creationId="{B091B163-7D61-4891-ABCF-5C13D9C418D0}"/>
          </ac:spMkLst>
        </pc:spChg>
        <pc:spChg chg="add del">
          <ac:chgData name="Josue Lubaki" userId="a4a5942eed5ac686" providerId="LiveId" clId="{6AE65A82-9CAA-432D-A84C-8FEA02C96B43}" dt="2022-12-09T20:11:03.243" v="157" actId="26606"/>
          <ac:spMkLst>
            <pc:docMk/>
            <pc:sldMk cId="2995082181" sldId="258"/>
            <ac:spMk id="21" creationId="{A2679492-7988-4050-9056-542444452411}"/>
          </ac:spMkLst>
        </pc:spChg>
        <pc:spChg chg="add del">
          <ac:chgData name="Josue Lubaki" userId="a4a5942eed5ac686" providerId="LiveId" clId="{6AE65A82-9CAA-432D-A84C-8FEA02C96B43}" dt="2022-12-09T20:11:03.243" v="157" actId="26606"/>
          <ac:spMkLst>
            <pc:docMk/>
            <pc:sldMk cId="2995082181" sldId="258"/>
            <ac:spMk id="23" creationId="{B091B163-7D61-4891-ABCF-5C13D9C418D0}"/>
          </ac:spMkLst>
        </pc:spChg>
        <pc:spChg chg="add del">
          <ac:chgData name="Josue Lubaki" userId="a4a5942eed5ac686" providerId="LiveId" clId="{6AE65A82-9CAA-432D-A84C-8FEA02C96B43}" dt="2022-12-09T20:11:53.409" v="166" actId="26606"/>
          <ac:spMkLst>
            <pc:docMk/>
            <pc:sldMk cId="2995082181" sldId="258"/>
            <ac:spMk id="27" creationId="{A2679492-7988-4050-9056-542444452411}"/>
          </ac:spMkLst>
        </pc:spChg>
        <pc:spChg chg="add del">
          <ac:chgData name="Josue Lubaki" userId="a4a5942eed5ac686" providerId="LiveId" clId="{6AE65A82-9CAA-432D-A84C-8FEA02C96B43}" dt="2022-12-09T20:11:53.409" v="166" actId="26606"/>
          <ac:spMkLst>
            <pc:docMk/>
            <pc:sldMk cId="2995082181" sldId="258"/>
            <ac:spMk id="28" creationId="{B091B163-7D61-4891-ABCF-5C13D9C418D0}"/>
          </ac:spMkLst>
        </pc:spChg>
        <pc:spChg chg="add del">
          <ac:chgData name="Josue Lubaki" userId="a4a5942eed5ac686" providerId="LiveId" clId="{6AE65A82-9CAA-432D-A84C-8FEA02C96B43}" dt="2022-12-09T20:11:49.176" v="163" actId="26606"/>
          <ac:spMkLst>
            <pc:docMk/>
            <pc:sldMk cId="2995082181" sldId="258"/>
            <ac:spMk id="34" creationId="{A2679492-7988-4050-9056-542444452411}"/>
          </ac:spMkLst>
        </pc:spChg>
        <pc:spChg chg="add del">
          <ac:chgData name="Josue Lubaki" userId="a4a5942eed5ac686" providerId="LiveId" clId="{6AE65A82-9CAA-432D-A84C-8FEA02C96B43}" dt="2022-12-09T20:11:49.176" v="163" actId="26606"/>
          <ac:spMkLst>
            <pc:docMk/>
            <pc:sldMk cId="2995082181" sldId="258"/>
            <ac:spMk id="36" creationId="{B091B163-7D61-4891-ABCF-5C13D9C418D0}"/>
          </ac:spMkLst>
        </pc:spChg>
        <pc:spChg chg="add del">
          <ac:chgData name="Josue Lubaki" userId="a4a5942eed5ac686" providerId="LiveId" clId="{6AE65A82-9CAA-432D-A84C-8FEA02C96B43}" dt="2022-12-09T20:11:53.403" v="165" actId="26606"/>
          <ac:spMkLst>
            <pc:docMk/>
            <pc:sldMk cId="2995082181" sldId="258"/>
            <ac:spMk id="40" creationId="{A2679492-7988-4050-9056-542444452411}"/>
          </ac:spMkLst>
        </pc:spChg>
        <pc:spChg chg="add del">
          <ac:chgData name="Josue Lubaki" userId="a4a5942eed5ac686" providerId="LiveId" clId="{6AE65A82-9CAA-432D-A84C-8FEA02C96B43}" dt="2022-12-09T20:11:53.403" v="165" actId="26606"/>
          <ac:spMkLst>
            <pc:docMk/>
            <pc:sldMk cId="2995082181" sldId="258"/>
            <ac:spMk id="41" creationId="{B091B163-7D61-4891-ABCF-5C13D9C418D0}"/>
          </ac:spMkLst>
        </pc:spChg>
        <pc:spChg chg="add del">
          <ac:chgData name="Josue Lubaki" userId="a4a5942eed5ac686" providerId="LiveId" clId="{6AE65A82-9CAA-432D-A84C-8FEA02C96B43}" dt="2022-12-09T20:31:43.651" v="558" actId="26606"/>
          <ac:spMkLst>
            <pc:docMk/>
            <pc:sldMk cId="2995082181" sldId="258"/>
            <ac:spMk id="44" creationId="{A2679492-7988-4050-9056-542444452411}"/>
          </ac:spMkLst>
        </pc:spChg>
        <pc:spChg chg="add del">
          <ac:chgData name="Josue Lubaki" userId="a4a5942eed5ac686" providerId="LiveId" clId="{6AE65A82-9CAA-432D-A84C-8FEA02C96B43}" dt="2022-12-09T20:31:43.651" v="558" actId="26606"/>
          <ac:spMkLst>
            <pc:docMk/>
            <pc:sldMk cId="2995082181" sldId="258"/>
            <ac:spMk id="45" creationId="{B091B163-7D61-4891-ABCF-5C13D9C418D0}"/>
          </ac:spMkLst>
        </pc:spChg>
        <pc:spChg chg="add del">
          <ac:chgData name="Josue Lubaki" userId="a4a5942eed5ac686" providerId="LiveId" clId="{6AE65A82-9CAA-432D-A84C-8FEA02C96B43}" dt="2022-12-09T20:31:43.651" v="558" actId="26606"/>
          <ac:spMkLst>
            <pc:docMk/>
            <pc:sldMk cId="2995082181" sldId="258"/>
            <ac:spMk id="48" creationId="{A2679492-7988-4050-9056-542444452411}"/>
          </ac:spMkLst>
        </pc:spChg>
        <pc:spChg chg="add del">
          <ac:chgData name="Josue Lubaki" userId="a4a5942eed5ac686" providerId="LiveId" clId="{6AE65A82-9CAA-432D-A84C-8FEA02C96B43}" dt="2022-12-09T20:31:43.651" v="558" actId="26606"/>
          <ac:spMkLst>
            <pc:docMk/>
            <pc:sldMk cId="2995082181" sldId="258"/>
            <ac:spMk id="49" creationId="{B091B163-7D61-4891-ABCF-5C13D9C418D0}"/>
          </ac:spMkLst>
        </pc:spChg>
        <pc:spChg chg="add del">
          <ac:chgData name="Josue Lubaki" userId="a4a5942eed5ac686" providerId="LiveId" clId="{6AE65A82-9CAA-432D-A84C-8FEA02C96B43}" dt="2022-12-09T20:31:38.769" v="556" actId="26606"/>
          <ac:spMkLst>
            <pc:docMk/>
            <pc:sldMk cId="2995082181" sldId="258"/>
            <ac:spMk id="51" creationId="{A2679492-7988-4050-9056-542444452411}"/>
          </ac:spMkLst>
        </pc:spChg>
        <pc:spChg chg="add del">
          <ac:chgData name="Josue Lubaki" userId="a4a5942eed5ac686" providerId="LiveId" clId="{6AE65A82-9CAA-432D-A84C-8FEA02C96B43}" dt="2022-12-09T20:31:38.769" v="556" actId="26606"/>
          <ac:spMkLst>
            <pc:docMk/>
            <pc:sldMk cId="2995082181" sldId="258"/>
            <ac:spMk id="53" creationId="{B091B163-7D61-4891-ABCF-5C13D9C418D0}"/>
          </ac:spMkLst>
        </pc:spChg>
        <pc:picChg chg="add del mod ord">
          <ac:chgData name="Josue Lubaki" userId="a4a5942eed5ac686" providerId="LiveId" clId="{6AE65A82-9CAA-432D-A84C-8FEA02C96B43}" dt="2022-12-09T20:11:35.493" v="159" actId="478"/>
          <ac:picMkLst>
            <pc:docMk/>
            <pc:sldMk cId="2995082181" sldId="258"/>
            <ac:picMk id="5" creationId="{8F958183-E7B1-FAC7-A0BE-D5907A32ED57}"/>
          </ac:picMkLst>
        </pc:picChg>
        <pc:picChg chg="add del mod">
          <ac:chgData name="Josue Lubaki" userId="a4a5942eed5ac686" providerId="LiveId" clId="{6AE65A82-9CAA-432D-A84C-8FEA02C96B43}" dt="2022-12-09T20:25:18.528" v="498" actId="478"/>
          <ac:picMkLst>
            <pc:docMk/>
            <pc:sldMk cId="2995082181" sldId="258"/>
            <ac:picMk id="7" creationId="{AA08A389-A556-6CF4-DE4D-72004FF99BD5}"/>
          </ac:picMkLst>
        </pc:picChg>
        <pc:picChg chg="add mod">
          <ac:chgData name="Josue Lubaki" userId="a4a5942eed5ac686" providerId="LiveId" clId="{6AE65A82-9CAA-432D-A84C-8FEA02C96B43}" dt="2022-12-09T20:31:43.651" v="558" actId="26606"/>
          <ac:picMkLst>
            <pc:docMk/>
            <pc:sldMk cId="2995082181" sldId="258"/>
            <ac:picMk id="10" creationId="{BC59CB89-91DA-160D-3ED1-1BEE9ED96774}"/>
          </ac:picMkLst>
        </pc:picChg>
        <pc:cxnChg chg="add del">
          <ac:chgData name="Josue Lubaki" userId="a4a5942eed5ac686" providerId="LiveId" clId="{6AE65A82-9CAA-432D-A84C-8FEA02C96B43}" dt="2022-12-09T20:11:03.261" v="158" actId="26606"/>
          <ac:cxnSpMkLst>
            <pc:docMk/>
            <pc:sldMk cId="2995082181" sldId="258"/>
            <ac:cxnSpMk id="16" creationId="{C49DA8F6-BCC1-4447-B54C-57856834B94B}"/>
          </ac:cxnSpMkLst>
        </pc:cxnChg>
        <pc:cxnChg chg="add del">
          <ac:chgData name="Josue Lubaki" userId="a4a5942eed5ac686" providerId="LiveId" clId="{6AE65A82-9CAA-432D-A84C-8FEA02C96B43}" dt="2022-12-09T20:11:03.243" v="157" actId="26606"/>
          <ac:cxnSpMkLst>
            <pc:docMk/>
            <pc:sldMk cId="2995082181" sldId="258"/>
            <ac:cxnSpMk id="25" creationId="{C49DA8F6-BCC1-4447-B54C-57856834B94B}"/>
          </ac:cxnSpMkLst>
        </pc:cxnChg>
        <pc:cxnChg chg="add del">
          <ac:chgData name="Josue Lubaki" userId="a4a5942eed5ac686" providerId="LiveId" clId="{6AE65A82-9CAA-432D-A84C-8FEA02C96B43}" dt="2022-12-09T20:11:53.409" v="166" actId="26606"/>
          <ac:cxnSpMkLst>
            <pc:docMk/>
            <pc:sldMk cId="2995082181" sldId="258"/>
            <ac:cxnSpMk id="29" creationId="{C49DA8F6-BCC1-4447-B54C-57856834B94B}"/>
          </ac:cxnSpMkLst>
        </pc:cxnChg>
        <pc:cxnChg chg="add del">
          <ac:chgData name="Josue Lubaki" userId="a4a5942eed5ac686" providerId="LiveId" clId="{6AE65A82-9CAA-432D-A84C-8FEA02C96B43}" dt="2022-12-09T20:11:49.176" v="163" actId="26606"/>
          <ac:cxnSpMkLst>
            <pc:docMk/>
            <pc:sldMk cId="2995082181" sldId="258"/>
            <ac:cxnSpMk id="38" creationId="{C49DA8F6-BCC1-4447-B54C-57856834B94B}"/>
          </ac:cxnSpMkLst>
        </pc:cxnChg>
        <pc:cxnChg chg="add del">
          <ac:chgData name="Josue Lubaki" userId="a4a5942eed5ac686" providerId="LiveId" clId="{6AE65A82-9CAA-432D-A84C-8FEA02C96B43}" dt="2022-12-09T20:11:53.403" v="165" actId="26606"/>
          <ac:cxnSpMkLst>
            <pc:docMk/>
            <pc:sldMk cId="2995082181" sldId="258"/>
            <ac:cxnSpMk id="42" creationId="{C49DA8F6-BCC1-4447-B54C-57856834B94B}"/>
          </ac:cxnSpMkLst>
        </pc:cxnChg>
        <pc:cxnChg chg="add del">
          <ac:chgData name="Josue Lubaki" userId="a4a5942eed5ac686" providerId="LiveId" clId="{6AE65A82-9CAA-432D-A84C-8FEA02C96B43}" dt="2022-12-09T20:31:43.651" v="558" actId="26606"/>
          <ac:cxnSpMkLst>
            <pc:docMk/>
            <pc:sldMk cId="2995082181" sldId="258"/>
            <ac:cxnSpMk id="46" creationId="{C49DA8F6-BCC1-4447-B54C-57856834B94B}"/>
          </ac:cxnSpMkLst>
        </pc:cxnChg>
        <pc:cxnChg chg="add del">
          <ac:chgData name="Josue Lubaki" userId="a4a5942eed5ac686" providerId="LiveId" clId="{6AE65A82-9CAA-432D-A84C-8FEA02C96B43}" dt="2022-12-09T20:31:43.651" v="558" actId="26606"/>
          <ac:cxnSpMkLst>
            <pc:docMk/>
            <pc:sldMk cId="2995082181" sldId="258"/>
            <ac:cxnSpMk id="50" creationId="{C49DA8F6-BCC1-4447-B54C-57856834B94B}"/>
          </ac:cxnSpMkLst>
        </pc:cxnChg>
        <pc:cxnChg chg="add del">
          <ac:chgData name="Josue Lubaki" userId="a4a5942eed5ac686" providerId="LiveId" clId="{6AE65A82-9CAA-432D-A84C-8FEA02C96B43}" dt="2022-12-09T20:31:38.769" v="556" actId="26606"/>
          <ac:cxnSpMkLst>
            <pc:docMk/>
            <pc:sldMk cId="2995082181" sldId="258"/>
            <ac:cxnSpMk id="55" creationId="{C49DA8F6-BCC1-4447-B54C-57856834B94B}"/>
          </ac:cxnSpMkLst>
        </pc:cxnChg>
      </pc:sldChg>
      <pc:sldChg chg="addSp delSp modSp new mod setBg">
        <pc:chgData name="Josue Lubaki" userId="a4a5942eed5ac686" providerId="LiveId" clId="{6AE65A82-9CAA-432D-A84C-8FEA02C96B43}" dt="2022-12-09T20:41:08.002" v="724" actId="26606"/>
        <pc:sldMkLst>
          <pc:docMk/>
          <pc:sldMk cId="2338758531" sldId="259"/>
        </pc:sldMkLst>
        <pc:spChg chg="mod">
          <ac:chgData name="Josue Lubaki" userId="a4a5942eed5ac686" providerId="LiveId" clId="{6AE65A82-9CAA-432D-A84C-8FEA02C96B43}" dt="2022-12-09T20:40:34.538" v="707" actId="26606"/>
          <ac:spMkLst>
            <pc:docMk/>
            <pc:sldMk cId="2338758531" sldId="259"/>
            <ac:spMk id="2" creationId="{0AD4B399-8C2E-4764-C372-DF50D94BF154}"/>
          </ac:spMkLst>
        </pc:spChg>
        <pc:spChg chg="mod">
          <ac:chgData name="Josue Lubaki" userId="a4a5942eed5ac686" providerId="LiveId" clId="{6AE65A82-9CAA-432D-A84C-8FEA02C96B43}" dt="2022-12-09T20:41:08.002" v="724" actId="26606"/>
          <ac:spMkLst>
            <pc:docMk/>
            <pc:sldMk cId="2338758531" sldId="259"/>
            <ac:spMk id="3" creationId="{BCE57D4B-F912-5223-6F7A-8B80EB57EE6D}"/>
          </ac:spMkLst>
        </pc:spChg>
        <pc:spChg chg="add del">
          <ac:chgData name="Josue Lubaki" userId="a4a5942eed5ac686" providerId="LiveId" clId="{6AE65A82-9CAA-432D-A84C-8FEA02C96B43}" dt="2022-12-09T20:41:08.002" v="724" actId="26606"/>
          <ac:spMkLst>
            <pc:docMk/>
            <pc:sldMk cId="2338758531" sldId="259"/>
            <ac:spMk id="10" creationId="{A2679492-7988-4050-9056-542444452411}"/>
          </ac:spMkLst>
        </pc:spChg>
        <pc:spChg chg="add del">
          <ac:chgData name="Josue Lubaki" userId="a4a5942eed5ac686" providerId="LiveId" clId="{6AE65A82-9CAA-432D-A84C-8FEA02C96B43}" dt="2022-12-09T20:41:08.002" v="724" actId="26606"/>
          <ac:spMkLst>
            <pc:docMk/>
            <pc:sldMk cId="2338758531" sldId="259"/>
            <ac:spMk id="12" creationId="{B091B163-7D61-4891-ABCF-5C13D9C418D0}"/>
          </ac:spMkLst>
        </pc:spChg>
        <pc:spChg chg="add del">
          <ac:chgData name="Josue Lubaki" userId="a4a5942eed5ac686" providerId="LiveId" clId="{6AE65A82-9CAA-432D-A84C-8FEA02C96B43}" dt="2022-12-09T20:41:08.002" v="724" actId="26606"/>
          <ac:spMkLst>
            <pc:docMk/>
            <pc:sldMk cId="2338758531" sldId="259"/>
            <ac:spMk id="19" creationId="{A2679492-7988-4050-9056-542444452411}"/>
          </ac:spMkLst>
        </pc:spChg>
        <pc:spChg chg="add del">
          <ac:chgData name="Josue Lubaki" userId="a4a5942eed5ac686" providerId="LiveId" clId="{6AE65A82-9CAA-432D-A84C-8FEA02C96B43}" dt="2022-12-09T20:41:08.002" v="724" actId="26606"/>
          <ac:spMkLst>
            <pc:docMk/>
            <pc:sldMk cId="2338758531" sldId="259"/>
            <ac:spMk id="21" creationId="{B091B163-7D61-4891-ABCF-5C13D9C418D0}"/>
          </ac:spMkLst>
        </pc:spChg>
        <pc:picChg chg="add">
          <ac:chgData name="Josue Lubaki" userId="a4a5942eed5ac686" providerId="LiveId" clId="{6AE65A82-9CAA-432D-A84C-8FEA02C96B43}" dt="2022-12-09T20:40:34.538" v="707" actId="26606"/>
          <ac:picMkLst>
            <pc:docMk/>
            <pc:sldMk cId="2338758531" sldId="259"/>
            <ac:picMk id="7" creationId="{B90E796F-D5B0-386F-4EFF-186143199F3B}"/>
          </ac:picMkLst>
        </pc:picChg>
        <pc:cxnChg chg="add del">
          <ac:chgData name="Josue Lubaki" userId="a4a5942eed5ac686" providerId="LiveId" clId="{6AE65A82-9CAA-432D-A84C-8FEA02C96B43}" dt="2022-12-09T20:41:08.002" v="724" actId="26606"/>
          <ac:cxnSpMkLst>
            <pc:docMk/>
            <pc:sldMk cId="2338758531" sldId="259"/>
            <ac:cxnSpMk id="14" creationId="{C49DA8F6-BCC1-4447-B54C-57856834B94B}"/>
          </ac:cxnSpMkLst>
        </pc:cxnChg>
        <pc:cxnChg chg="add del">
          <ac:chgData name="Josue Lubaki" userId="a4a5942eed5ac686" providerId="LiveId" clId="{6AE65A82-9CAA-432D-A84C-8FEA02C96B43}" dt="2022-12-09T20:41:08.002" v="724" actId="26606"/>
          <ac:cxnSpMkLst>
            <pc:docMk/>
            <pc:sldMk cId="2338758531" sldId="259"/>
            <ac:cxnSpMk id="23" creationId="{C49DA8F6-BCC1-4447-B54C-57856834B94B}"/>
          </ac:cxnSpMkLst>
        </pc:cxnChg>
      </pc:sldChg>
      <pc:sldChg chg="addSp delSp modSp new mod">
        <pc:chgData name="Josue Lubaki" userId="a4a5942eed5ac686" providerId="LiveId" clId="{6AE65A82-9CAA-432D-A84C-8FEA02C96B43}" dt="2022-12-09T21:03:32.492" v="917" actId="1038"/>
        <pc:sldMkLst>
          <pc:docMk/>
          <pc:sldMk cId="2103705650" sldId="260"/>
        </pc:sldMkLst>
        <pc:spChg chg="mod">
          <ac:chgData name="Josue Lubaki" userId="a4a5942eed5ac686" providerId="LiveId" clId="{6AE65A82-9CAA-432D-A84C-8FEA02C96B43}" dt="2022-12-09T20:45:02.530" v="792" actId="122"/>
          <ac:spMkLst>
            <pc:docMk/>
            <pc:sldMk cId="2103705650" sldId="260"/>
            <ac:spMk id="2" creationId="{BAB48E29-8F28-7266-A79E-9B1308C1BC3F}"/>
          </ac:spMkLst>
        </pc:spChg>
        <pc:spChg chg="del">
          <ac:chgData name="Josue Lubaki" userId="a4a5942eed5ac686" providerId="LiveId" clId="{6AE65A82-9CAA-432D-A84C-8FEA02C96B43}" dt="2022-12-09T20:54:08.941" v="795" actId="478"/>
          <ac:spMkLst>
            <pc:docMk/>
            <pc:sldMk cId="2103705650" sldId="260"/>
            <ac:spMk id="3" creationId="{2B023214-DB00-A050-3C57-5EB02420BFF3}"/>
          </ac:spMkLst>
        </pc:spChg>
        <pc:picChg chg="add mod">
          <ac:chgData name="Josue Lubaki" userId="a4a5942eed5ac686" providerId="LiveId" clId="{6AE65A82-9CAA-432D-A84C-8FEA02C96B43}" dt="2022-12-09T21:03:30.582" v="915" actId="1038"/>
          <ac:picMkLst>
            <pc:docMk/>
            <pc:sldMk cId="2103705650" sldId="260"/>
            <ac:picMk id="5" creationId="{C95CD152-7EC9-EB1C-27ED-91BA30A9F86B}"/>
          </ac:picMkLst>
        </pc:picChg>
        <pc:picChg chg="add mod">
          <ac:chgData name="Josue Lubaki" userId="a4a5942eed5ac686" providerId="LiveId" clId="{6AE65A82-9CAA-432D-A84C-8FEA02C96B43}" dt="2022-12-09T21:03:32.492" v="917" actId="1038"/>
          <ac:picMkLst>
            <pc:docMk/>
            <pc:sldMk cId="2103705650" sldId="260"/>
            <ac:picMk id="7" creationId="{078CF64A-E06F-7A69-45F4-3FCAA873A422}"/>
          </ac:picMkLst>
        </pc:picChg>
        <pc:picChg chg="add mod">
          <ac:chgData name="Josue Lubaki" userId="a4a5942eed5ac686" providerId="LiveId" clId="{6AE65A82-9CAA-432D-A84C-8FEA02C96B43}" dt="2022-12-09T21:03:25.496" v="907" actId="1038"/>
          <ac:picMkLst>
            <pc:docMk/>
            <pc:sldMk cId="2103705650" sldId="260"/>
            <ac:picMk id="9" creationId="{D94E0DA5-19A9-93B7-25CE-A5C6759DC33E}"/>
          </ac:picMkLst>
        </pc:picChg>
        <pc:picChg chg="add mod">
          <ac:chgData name="Josue Lubaki" userId="a4a5942eed5ac686" providerId="LiveId" clId="{6AE65A82-9CAA-432D-A84C-8FEA02C96B43}" dt="2022-12-09T21:03:20.932" v="894" actId="1037"/>
          <ac:picMkLst>
            <pc:docMk/>
            <pc:sldMk cId="2103705650" sldId="260"/>
            <ac:picMk id="11" creationId="{08CC64AB-1AA6-6308-3185-4A5BB93811AF}"/>
          </ac:picMkLst>
        </pc:picChg>
        <pc:picChg chg="add mod">
          <ac:chgData name="Josue Lubaki" userId="a4a5942eed5ac686" providerId="LiveId" clId="{6AE65A82-9CAA-432D-A84C-8FEA02C96B43}" dt="2022-12-09T21:03:16.131" v="878" actId="1076"/>
          <ac:picMkLst>
            <pc:docMk/>
            <pc:sldMk cId="2103705650" sldId="260"/>
            <ac:picMk id="13" creationId="{F2527087-7100-55DC-D9D7-DF78D4015499}"/>
          </ac:picMkLst>
        </pc:picChg>
      </pc:sldChg>
      <pc:sldChg chg="addSp delSp modSp new mod">
        <pc:chgData name="Josue Lubaki" userId="a4a5942eed5ac686" providerId="LiveId" clId="{6AE65A82-9CAA-432D-A84C-8FEA02C96B43}" dt="2022-12-09T22:39:00.256" v="1587" actId="20577"/>
        <pc:sldMkLst>
          <pc:docMk/>
          <pc:sldMk cId="351159537" sldId="261"/>
        </pc:sldMkLst>
        <pc:spChg chg="mod">
          <ac:chgData name="Josue Lubaki" userId="a4a5942eed5ac686" providerId="LiveId" clId="{6AE65A82-9CAA-432D-A84C-8FEA02C96B43}" dt="2022-12-09T21:04:22.217" v="930" actId="122"/>
          <ac:spMkLst>
            <pc:docMk/>
            <pc:sldMk cId="351159537" sldId="261"/>
            <ac:spMk id="2" creationId="{1595D0E6-E1BA-3332-E34F-6D8C1A27F6E8}"/>
          </ac:spMkLst>
        </pc:spChg>
        <pc:spChg chg="del">
          <ac:chgData name="Josue Lubaki" userId="a4a5942eed5ac686" providerId="LiveId" clId="{6AE65A82-9CAA-432D-A84C-8FEA02C96B43}" dt="2022-12-09T21:07:37.263" v="931" actId="22"/>
          <ac:spMkLst>
            <pc:docMk/>
            <pc:sldMk cId="351159537" sldId="261"/>
            <ac:spMk id="3" creationId="{7CED4C89-3DBC-312E-3D4D-F443E0ADF89D}"/>
          </ac:spMkLst>
        </pc:spChg>
        <pc:spChg chg="add mod">
          <ac:chgData name="Josue Lubaki" userId="a4a5942eed5ac686" providerId="LiveId" clId="{6AE65A82-9CAA-432D-A84C-8FEA02C96B43}" dt="2022-12-09T22:38:57.521" v="1583" actId="20577"/>
          <ac:spMkLst>
            <pc:docMk/>
            <pc:sldMk cId="351159537" sldId="261"/>
            <ac:spMk id="8" creationId="{F168DFB4-1385-4EAB-6B82-F59C2959C79F}"/>
          </ac:spMkLst>
        </pc:spChg>
        <pc:spChg chg="add mod">
          <ac:chgData name="Josue Lubaki" userId="a4a5942eed5ac686" providerId="LiveId" clId="{6AE65A82-9CAA-432D-A84C-8FEA02C96B43}" dt="2022-12-09T22:39:00.256" v="1587" actId="20577"/>
          <ac:spMkLst>
            <pc:docMk/>
            <pc:sldMk cId="351159537" sldId="261"/>
            <ac:spMk id="9" creationId="{73B11AD9-5D5C-2AFE-8345-E923E919D9FB}"/>
          </ac:spMkLst>
        </pc:spChg>
        <pc:spChg chg="add mod">
          <ac:chgData name="Josue Lubaki" userId="a4a5942eed5ac686" providerId="LiveId" clId="{6AE65A82-9CAA-432D-A84C-8FEA02C96B43}" dt="2022-12-09T21:09:28.141" v="971" actId="1582"/>
          <ac:spMkLst>
            <pc:docMk/>
            <pc:sldMk cId="351159537" sldId="261"/>
            <ac:spMk id="10" creationId="{0D7B5FA0-E8D9-86AF-9E6F-F35DE1EE0D9F}"/>
          </ac:spMkLst>
        </pc:spChg>
        <pc:picChg chg="add mod ord">
          <ac:chgData name="Josue Lubaki" userId="a4a5942eed5ac686" providerId="LiveId" clId="{6AE65A82-9CAA-432D-A84C-8FEA02C96B43}" dt="2022-12-09T21:08:47.077" v="961" actId="1076"/>
          <ac:picMkLst>
            <pc:docMk/>
            <pc:sldMk cId="351159537" sldId="261"/>
            <ac:picMk id="5" creationId="{0A23E929-FE8E-76FD-7931-1FC70B81D6E0}"/>
          </ac:picMkLst>
        </pc:picChg>
        <pc:picChg chg="add mod">
          <ac:chgData name="Josue Lubaki" userId="a4a5942eed5ac686" providerId="LiveId" clId="{6AE65A82-9CAA-432D-A84C-8FEA02C96B43}" dt="2022-12-09T21:08:01.102" v="934" actId="1076"/>
          <ac:picMkLst>
            <pc:docMk/>
            <pc:sldMk cId="351159537" sldId="261"/>
            <ac:picMk id="7" creationId="{60D768B3-4A8A-F41E-DAE2-ACE1E36EFD70}"/>
          </ac:picMkLst>
        </pc:picChg>
      </pc:sldChg>
      <pc:sldChg chg="new del">
        <pc:chgData name="Josue Lubaki" userId="a4a5942eed5ac686" providerId="LiveId" clId="{6AE65A82-9CAA-432D-A84C-8FEA02C96B43}" dt="2022-12-09T20:57:23.893" v="866" actId="47"/>
        <pc:sldMkLst>
          <pc:docMk/>
          <pc:sldMk cId="895422948" sldId="261"/>
        </pc:sldMkLst>
      </pc:sldChg>
      <pc:sldChg chg="addSp delSp modSp add mod">
        <pc:chgData name="Josue Lubaki" userId="a4a5942eed5ac686" providerId="LiveId" clId="{6AE65A82-9CAA-432D-A84C-8FEA02C96B43}" dt="2022-12-09T22:39:08.429" v="1595" actId="20577"/>
        <pc:sldMkLst>
          <pc:docMk/>
          <pc:sldMk cId="957061615" sldId="262"/>
        </pc:sldMkLst>
        <pc:spChg chg="mod">
          <ac:chgData name="Josue Lubaki" userId="a4a5942eed5ac686" providerId="LiveId" clId="{6AE65A82-9CAA-432D-A84C-8FEA02C96B43}" dt="2022-12-09T21:28:26.048" v="1185" actId="114"/>
          <ac:spMkLst>
            <pc:docMk/>
            <pc:sldMk cId="957061615" sldId="262"/>
            <ac:spMk id="2" creationId="{1595D0E6-E1BA-3332-E34F-6D8C1A27F6E8}"/>
          </ac:spMkLst>
        </pc:spChg>
        <pc:spChg chg="add del mod">
          <ac:chgData name="Josue Lubaki" userId="a4a5942eed5ac686" providerId="LiveId" clId="{6AE65A82-9CAA-432D-A84C-8FEA02C96B43}" dt="2022-12-09T21:15:51.038" v="975" actId="478"/>
          <ac:spMkLst>
            <pc:docMk/>
            <pc:sldMk cId="957061615" sldId="262"/>
            <ac:spMk id="4" creationId="{CD57F433-87F4-FC65-AE61-8D07F878BBEC}"/>
          </ac:spMkLst>
        </pc:spChg>
        <pc:spChg chg="mod">
          <ac:chgData name="Josue Lubaki" userId="a4a5942eed5ac686" providerId="LiveId" clId="{6AE65A82-9CAA-432D-A84C-8FEA02C96B43}" dt="2022-12-09T22:39:05.592" v="1591" actId="20577"/>
          <ac:spMkLst>
            <pc:docMk/>
            <pc:sldMk cId="957061615" sldId="262"/>
            <ac:spMk id="8" creationId="{F168DFB4-1385-4EAB-6B82-F59C2959C79F}"/>
          </ac:spMkLst>
        </pc:spChg>
        <pc:spChg chg="mod">
          <ac:chgData name="Josue Lubaki" userId="a4a5942eed5ac686" providerId="LiveId" clId="{6AE65A82-9CAA-432D-A84C-8FEA02C96B43}" dt="2022-12-09T22:39:08.429" v="1595" actId="20577"/>
          <ac:spMkLst>
            <pc:docMk/>
            <pc:sldMk cId="957061615" sldId="262"/>
            <ac:spMk id="9" creationId="{73B11AD9-5D5C-2AFE-8345-E923E919D9FB}"/>
          </ac:spMkLst>
        </pc:spChg>
        <pc:spChg chg="mod ord">
          <ac:chgData name="Josue Lubaki" userId="a4a5942eed5ac686" providerId="LiveId" clId="{6AE65A82-9CAA-432D-A84C-8FEA02C96B43}" dt="2022-12-09T21:19:22.855" v="1099" actId="164"/>
          <ac:spMkLst>
            <pc:docMk/>
            <pc:sldMk cId="957061615" sldId="262"/>
            <ac:spMk id="10" creationId="{0D7B5FA0-E8D9-86AF-9E6F-F35DE1EE0D9F}"/>
          </ac:spMkLst>
        </pc:spChg>
        <pc:spChg chg="add mod">
          <ac:chgData name="Josue Lubaki" userId="a4a5942eed5ac686" providerId="LiveId" clId="{6AE65A82-9CAA-432D-A84C-8FEA02C96B43}" dt="2022-12-09T21:19:13.838" v="1097" actId="164"/>
          <ac:spMkLst>
            <pc:docMk/>
            <pc:sldMk cId="957061615" sldId="262"/>
            <ac:spMk id="14" creationId="{44C52A55-C62B-9A8B-D31F-4B9304966A43}"/>
          </ac:spMkLst>
        </pc:spChg>
        <pc:spChg chg="add del mod">
          <ac:chgData name="Josue Lubaki" userId="a4a5942eed5ac686" providerId="LiveId" clId="{6AE65A82-9CAA-432D-A84C-8FEA02C96B43}" dt="2022-12-09T21:26:30.716" v="1149"/>
          <ac:spMkLst>
            <pc:docMk/>
            <pc:sldMk cId="957061615" sldId="262"/>
            <ac:spMk id="17" creationId="{7D9F4CC0-D57E-F301-50BF-36B93578BD85}"/>
          </ac:spMkLst>
        </pc:spChg>
        <pc:grpChg chg="add mod">
          <ac:chgData name="Josue Lubaki" userId="a4a5942eed5ac686" providerId="LiveId" clId="{6AE65A82-9CAA-432D-A84C-8FEA02C96B43}" dt="2022-12-09T21:19:13.838" v="1097" actId="164"/>
          <ac:grpSpMkLst>
            <pc:docMk/>
            <pc:sldMk cId="957061615" sldId="262"/>
            <ac:grpSpMk id="15" creationId="{DCAC80FD-F508-DAE3-D631-BECE5FB4CC19}"/>
          </ac:grpSpMkLst>
        </pc:grpChg>
        <pc:grpChg chg="add mod">
          <ac:chgData name="Josue Lubaki" userId="a4a5942eed5ac686" providerId="LiveId" clId="{6AE65A82-9CAA-432D-A84C-8FEA02C96B43}" dt="2022-12-09T21:19:22.855" v="1099" actId="164"/>
          <ac:grpSpMkLst>
            <pc:docMk/>
            <pc:sldMk cId="957061615" sldId="262"/>
            <ac:grpSpMk id="16" creationId="{C38890D0-5758-9798-5881-10D4E99EE911}"/>
          </ac:grpSpMkLst>
        </pc:grpChg>
        <pc:picChg chg="del">
          <ac:chgData name="Josue Lubaki" userId="a4a5942eed5ac686" providerId="LiveId" clId="{6AE65A82-9CAA-432D-A84C-8FEA02C96B43}" dt="2022-12-09T21:15:44.791" v="973" actId="478"/>
          <ac:picMkLst>
            <pc:docMk/>
            <pc:sldMk cId="957061615" sldId="262"/>
            <ac:picMk id="5" creationId="{0A23E929-FE8E-76FD-7931-1FC70B81D6E0}"/>
          </ac:picMkLst>
        </pc:picChg>
        <pc:picChg chg="del">
          <ac:chgData name="Josue Lubaki" userId="a4a5942eed5ac686" providerId="LiveId" clId="{6AE65A82-9CAA-432D-A84C-8FEA02C96B43}" dt="2022-12-09T21:16:45.624" v="988" actId="478"/>
          <ac:picMkLst>
            <pc:docMk/>
            <pc:sldMk cId="957061615" sldId="262"/>
            <ac:picMk id="7" creationId="{60D768B3-4A8A-F41E-DAE2-ACE1E36EFD70}"/>
          </ac:picMkLst>
        </pc:picChg>
        <pc:picChg chg="add mod">
          <ac:chgData name="Josue Lubaki" userId="a4a5942eed5ac686" providerId="LiveId" clId="{6AE65A82-9CAA-432D-A84C-8FEA02C96B43}" dt="2022-12-09T21:19:22.855" v="1099" actId="164"/>
          <ac:picMkLst>
            <pc:docMk/>
            <pc:sldMk cId="957061615" sldId="262"/>
            <ac:picMk id="11" creationId="{41DDF8A4-0206-6B3E-3D6E-6EA007CC25CA}"/>
          </ac:picMkLst>
        </pc:picChg>
        <pc:picChg chg="add mod">
          <ac:chgData name="Josue Lubaki" userId="a4a5942eed5ac686" providerId="LiveId" clId="{6AE65A82-9CAA-432D-A84C-8FEA02C96B43}" dt="2022-12-09T21:19:13.838" v="1097" actId="164"/>
          <ac:picMkLst>
            <pc:docMk/>
            <pc:sldMk cId="957061615" sldId="262"/>
            <ac:picMk id="13" creationId="{76378B88-2E0A-5655-E9DA-0D3B1899E632}"/>
          </ac:picMkLst>
        </pc:picChg>
      </pc:sldChg>
      <pc:sldChg chg="addSp delSp modSp add mod">
        <pc:chgData name="Josue Lubaki" userId="a4a5942eed5ac686" providerId="LiveId" clId="{6AE65A82-9CAA-432D-A84C-8FEA02C96B43}" dt="2022-12-09T22:39:16.179" v="1603" actId="20577"/>
        <pc:sldMkLst>
          <pc:docMk/>
          <pc:sldMk cId="1912475994" sldId="263"/>
        </pc:sldMkLst>
        <pc:spChg chg="mod">
          <ac:chgData name="Josue Lubaki" userId="a4a5942eed5ac686" providerId="LiveId" clId="{6AE65A82-9CAA-432D-A84C-8FEA02C96B43}" dt="2022-12-09T21:28:52.052" v="1211" actId="404"/>
          <ac:spMkLst>
            <pc:docMk/>
            <pc:sldMk cId="1912475994" sldId="263"/>
            <ac:spMk id="2" creationId="{1595D0E6-E1BA-3332-E34F-6D8C1A27F6E8}"/>
          </ac:spMkLst>
        </pc:spChg>
        <pc:spChg chg="mod">
          <ac:chgData name="Josue Lubaki" userId="a4a5942eed5ac686" providerId="LiveId" clId="{6AE65A82-9CAA-432D-A84C-8FEA02C96B43}" dt="2022-12-09T22:39:13.289" v="1599" actId="20577"/>
          <ac:spMkLst>
            <pc:docMk/>
            <pc:sldMk cId="1912475994" sldId="263"/>
            <ac:spMk id="8" creationId="{F168DFB4-1385-4EAB-6B82-F59C2959C79F}"/>
          </ac:spMkLst>
        </pc:spChg>
        <pc:spChg chg="mod">
          <ac:chgData name="Josue Lubaki" userId="a4a5942eed5ac686" providerId="LiveId" clId="{6AE65A82-9CAA-432D-A84C-8FEA02C96B43}" dt="2022-12-09T22:39:16.179" v="1603" actId="20577"/>
          <ac:spMkLst>
            <pc:docMk/>
            <pc:sldMk cId="1912475994" sldId="263"/>
            <ac:spMk id="9" creationId="{73B11AD9-5D5C-2AFE-8345-E923E919D9FB}"/>
          </ac:spMkLst>
        </pc:spChg>
        <pc:spChg chg="add mod">
          <ac:chgData name="Josue Lubaki" userId="a4a5942eed5ac686" providerId="LiveId" clId="{6AE65A82-9CAA-432D-A84C-8FEA02C96B43}" dt="2022-12-09T21:25:45.030" v="1139" actId="1037"/>
          <ac:spMkLst>
            <pc:docMk/>
            <pc:sldMk cId="1912475994" sldId="263"/>
            <ac:spMk id="21" creationId="{240E4D29-10F9-434A-7917-9EDE42505988}"/>
          </ac:spMkLst>
        </pc:spChg>
        <pc:spChg chg="add mod">
          <ac:chgData name="Josue Lubaki" userId="a4a5942eed5ac686" providerId="LiveId" clId="{6AE65A82-9CAA-432D-A84C-8FEA02C96B43}" dt="2022-12-09T21:26:00.707" v="1146" actId="1038"/>
          <ac:spMkLst>
            <pc:docMk/>
            <pc:sldMk cId="1912475994" sldId="263"/>
            <ac:spMk id="22" creationId="{DE3D712C-E514-016F-3281-D9C4A2446701}"/>
          </ac:spMkLst>
        </pc:spChg>
        <pc:grpChg chg="del">
          <ac:chgData name="Josue Lubaki" userId="a4a5942eed5ac686" providerId="LiveId" clId="{6AE65A82-9CAA-432D-A84C-8FEA02C96B43}" dt="2022-12-09T21:21:59.723" v="1104" actId="478"/>
          <ac:grpSpMkLst>
            <pc:docMk/>
            <pc:sldMk cId="1912475994" sldId="263"/>
            <ac:grpSpMk id="15" creationId="{DCAC80FD-F508-DAE3-D631-BECE5FB4CC19}"/>
          </ac:grpSpMkLst>
        </pc:grpChg>
        <pc:grpChg chg="del">
          <ac:chgData name="Josue Lubaki" userId="a4a5942eed5ac686" providerId="LiveId" clId="{6AE65A82-9CAA-432D-A84C-8FEA02C96B43}" dt="2022-12-09T21:21:28.712" v="1101" actId="478"/>
          <ac:grpSpMkLst>
            <pc:docMk/>
            <pc:sldMk cId="1912475994" sldId="263"/>
            <ac:grpSpMk id="16" creationId="{C38890D0-5758-9798-5881-10D4E99EE911}"/>
          </ac:grpSpMkLst>
        </pc:grpChg>
        <pc:picChg chg="add mod">
          <ac:chgData name="Josue Lubaki" userId="a4a5942eed5ac686" providerId="LiveId" clId="{6AE65A82-9CAA-432D-A84C-8FEA02C96B43}" dt="2022-12-09T21:21:31.859" v="1103" actId="1076"/>
          <ac:picMkLst>
            <pc:docMk/>
            <pc:sldMk cId="1912475994" sldId="263"/>
            <ac:picMk id="4" creationId="{6C380DA0-5813-F2A0-9B14-0C4D93BB3EEC}"/>
          </ac:picMkLst>
        </pc:picChg>
        <pc:picChg chg="add mod">
          <ac:chgData name="Josue Lubaki" userId="a4a5942eed5ac686" providerId="LiveId" clId="{6AE65A82-9CAA-432D-A84C-8FEA02C96B43}" dt="2022-12-09T21:22:22.104" v="1108" actId="1076"/>
          <ac:picMkLst>
            <pc:docMk/>
            <pc:sldMk cId="1912475994" sldId="263"/>
            <ac:picMk id="6" creationId="{935B5E4A-6238-FFBA-E5C1-40F18450160F}"/>
          </ac:picMkLst>
        </pc:picChg>
        <pc:picChg chg="add mod">
          <ac:chgData name="Josue Lubaki" userId="a4a5942eed5ac686" providerId="LiveId" clId="{6AE65A82-9CAA-432D-A84C-8FEA02C96B43}" dt="2022-12-09T21:24:02.556" v="1114" actId="14100"/>
          <ac:picMkLst>
            <pc:docMk/>
            <pc:sldMk cId="1912475994" sldId="263"/>
            <ac:picMk id="12" creationId="{F97BB3F0-B812-1155-178B-BAF87CF4E901}"/>
          </ac:picMkLst>
        </pc:picChg>
        <pc:picChg chg="add mod">
          <ac:chgData name="Josue Lubaki" userId="a4a5942eed5ac686" providerId="LiveId" clId="{6AE65A82-9CAA-432D-A84C-8FEA02C96B43}" dt="2022-12-09T21:24:18.217" v="1118" actId="1076"/>
          <ac:picMkLst>
            <pc:docMk/>
            <pc:sldMk cId="1912475994" sldId="263"/>
            <ac:picMk id="18" creationId="{DE5F0A68-5BE4-C3E3-386F-5B3A0FC288EF}"/>
          </ac:picMkLst>
        </pc:picChg>
        <pc:cxnChg chg="add mod">
          <ac:chgData name="Josue Lubaki" userId="a4a5942eed5ac686" providerId="LiveId" clId="{6AE65A82-9CAA-432D-A84C-8FEA02C96B43}" dt="2022-12-09T21:25:11.198" v="1126" actId="1582"/>
          <ac:cxnSpMkLst>
            <pc:docMk/>
            <pc:sldMk cId="1912475994" sldId="263"/>
            <ac:cxnSpMk id="20" creationId="{C636EF92-5FDB-D5CD-06C9-B6ACD3A49384}"/>
          </ac:cxnSpMkLst>
        </pc:cxnChg>
      </pc:sldChg>
      <pc:sldChg chg="addSp delSp modSp add mod">
        <pc:chgData name="Josue Lubaki" userId="a4a5942eed5ac686" providerId="LiveId" clId="{6AE65A82-9CAA-432D-A84C-8FEA02C96B43}" dt="2022-12-09T22:39:24.596" v="1612" actId="20577"/>
        <pc:sldMkLst>
          <pc:docMk/>
          <pc:sldMk cId="1785879511" sldId="264"/>
        </pc:sldMkLst>
        <pc:spChg chg="mod">
          <ac:chgData name="Josue Lubaki" userId="a4a5942eed5ac686" providerId="LiveId" clId="{6AE65A82-9CAA-432D-A84C-8FEA02C96B43}" dt="2022-12-09T21:43:19.192" v="1255" actId="20577"/>
          <ac:spMkLst>
            <pc:docMk/>
            <pc:sldMk cId="1785879511" sldId="264"/>
            <ac:spMk id="2" creationId="{1595D0E6-E1BA-3332-E34F-6D8C1A27F6E8}"/>
          </ac:spMkLst>
        </pc:spChg>
        <pc:spChg chg="mod">
          <ac:chgData name="Josue Lubaki" userId="a4a5942eed5ac686" providerId="LiveId" clId="{6AE65A82-9CAA-432D-A84C-8FEA02C96B43}" dt="2022-12-09T22:39:21.495" v="1607" actId="20577"/>
          <ac:spMkLst>
            <pc:docMk/>
            <pc:sldMk cId="1785879511" sldId="264"/>
            <ac:spMk id="8" creationId="{F168DFB4-1385-4EAB-6B82-F59C2959C79F}"/>
          </ac:spMkLst>
        </pc:spChg>
        <pc:spChg chg="mod">
          <ac:chgData name="Josue Lubaki" userId="a4a5942eed5ac686" providerId="LiveId" clId="{6AE65A82-9CAA-432D-A84C-8FEA02C96B43}" dt="2022-12-09T22:39:24.596" v="1612" actId="20577"/>
          <ac:spMkLst>
            <pc:docMk/>
            <pc:sldMk cId="1785879511" sldId="264"/>
            <ac:spMk id="9" creationId="{73B11AD9-5D5C-2AFE-8345-E923E919D9FB}"/>
          </ac:spMkLst>
        </pc:spChg>
        <pc:spChg chg="add mod">
          <ac:chgData name="Josue Lubaki" userId="a4a5942eed5ac686" providerId="LiveId" clId="{6AE65A82-9CAA-432D-A84C-8FEA02C96B43}" dt="2022-12-09T21:41:12.247" v="1235" actId="164"/>
          <ac:spMkLst>
            <pc:docMk/>
            <pc:sldMk cId="1785879511" sldId="264"/>
            <ac:spMk id="14" creationId="{7E5247FF-8C11-3C80-0FBE-C2BFCC3D0162}"/>
          </ac:spMkLst>
        </pc:spChg>
        <pc:spChg chg="add mod">
          <ac:chgData name="Josue Lubaki" userId="a4a5942eed5ac686" providerId="LiveId" clId="{6AE65A82-9CAA-432D-A84C-8FEA02C96B43}" dt="2022-12-09T21:41:12.247" v="1235" actId="164"/>
          <ac:spMkLst>
            <pc:docMk/>
            <pc:sldMk cId="1785879511" sldId="264"/>
            <ac:spMk id="15" creationId="{66C01427-46C4-A3B3-3CEA-70F8F7E8D3FE}"/>
          </ac:spMkLst>
        </pc:spChg>
        <pc:spChg chg="mod">
          <ac:chgData name="Josue Lubaki" userId="a4a5942eed5ac686" providerId="LiveId" clId="{6AE65A82-9CAA-432D-A84C-8FEA02C96B43}" dt="2022-12-09T21:29:52.776" v="1213" actId="164"/>
          <ac:spMkLst>
            <pc:docMk/>
            <pc:sldMk cId="1785879511" sldId="264"/>
            <ac:spMk id="21" creationId="{240E4D29-10F9-434A-7917-9EDE42505988}"/>
          </ac:spMkLst>
        </pc:spChg>
        <pc:spChg chg="mod">
          <ac:chgData name="Josue Lubaki" userId="a4a5942eed5ac686" providerId="LiveId" clId="{6AE65A82-9CAA-432D-A84C-8FEA02C96B43}" dt="2022-12-09T21:29:58.449" v="1214" actId="164"/>
          <ac:spMkLst>
            <pc:docMk/>
            <pc:sldMk cId="1785879511" sldId="264"/>
            <ac:spMk id="22" creationId="{DE3D712C-E514-016F-3281-D9C4A2446701}"/>
          </ac:spMkLst>
        </pc:spChg>
        <pc:grpChg chg="add del mod">
          <ac:chgData name="Josue Lubaki" userId="a4a5942eed5ac686" providerId="LiveId" clId="{6AE65A82-9CAA-432D-A84C-8FEA02C96B43}" dt="2022-12-09T21:39:42.087" v="1221" actId="478"/>
          <ac:grpSpMkLst>
            <pc:docMk/>
            <pc:sldMk cId="1785879511" sldId="264"/>
            <ac:grpSpMk id="3" creationId="{CF0BB1AE-7AAE-4CE8-6802-305577C22276}"/>
          </ac:grpSpMkLst>
        </pc:grpChg>
        <pc:grpChg chg="add del mod">
          <ac:chgData name="Josue Lubaki" userId="a4a5942eed5ac686" providerId="LiveId" clId="{6AE65A82-9CAA-432D-A84C-8FEA02C96B43}" dt="2022-12-09T21:39:42.087" v="1221" actId="478"/>
          <ac:grpSpMkLst>
            <pc:docMk/>
            <pc:sldMk cId="1785879511" sldId="264"/>
            <ac:grpSpMk id="5" creationId="{08CB97B2-87BE-9644-DCB8-BF7C7E09410C}"/>
          </ac:grpSpMkLst>
        </pc:grpChg>
        <pc:grpChg chg="add mod">
          <ac:chgData name="Josue Lubaki" userId="a4a5942eed5ac686" providerId="LiveId" clId="{6AE65A82-9CAA-432D-A84C-8FEA02C96B43}" dt="2022-12-09T21:42:55.478" v="1243" actId="164"/>
          <ac:grpSpMkLst>
            <pc:docMk/>
            <pc:sldMk cId="1785879511" sldId="264"/>
            <ac:grpSpMk id="16" creationId="{D177DCE3-8AA0-6B8E-C862-037E0F4ECE70}"/>
          </ac:grpSpMkLst>
        </pc:grpChg>
        <pc:grpChg chg="add mod">
          <ac:chgData name="Josue Lubaki" userId="a4a5942eed5ac686" providerId="LiveId" clId="{6AE65A82-9CAA-432D-A84C-8FEA02C96B43}" dt="2022-12-09T21:42:55.478" v="1243" actId="164"/>
          <ac:grpSpMkLst>
            <pc:docMk/>
            <pc:sldMk cId="1785879511" sldId="264"/>
            <ac:grpSpMk id="24" creationId="{264C4B21-381C-65C1-3199-BE8646A08451}"/>
          </ac:grpSpMkLst>
        </pc:grpChg>
        <pc:picChg chg="mod">
          <ac:chgData name="Josue Lubaki" userId="a4a5942eed5ac686" providerId="LiveId" clId="{6AE65A82-9CAA-432D-A84C-8FEA02C96B43}" dt="2022-12-09T21:29:52.776" v="1213" actId="164"/>
          <ac:picMkLst>
            <pc:docMk/>
            <pc:sldMk cId="1785879511" sldId="264"/>
            <ac:picMk id="4" creationId="{6C380DA0-5813-F2A0-9B14-0C4D93BB3EEC}"/>
          </ac:picMkLst>
        </pc:picChg>
        <pc:picChg chg="del">
          <ac:chgData name="Josue Lubaki" userId="a4a5942eed5ac686" providerId="LiveId" clId="{6AE65A82-9CAA-432D-A84C-8FEA02C96B43}" dt="2022-12-09T21:39:07.033" v="1215" actId="478"/>
          <ac:picMkLst>
            <pc:docMk/>
            <pc:sldMk cId="1785879511" sldId="264"/>
            <ac:picMk id="6" creationId="{935B5E4A-6238-FFBA-E5C1-40F18450160F}"/>
          </ac:picMkLst>
        </pc:picChg>
        <pc:picChg chg="add mod">
          <ac:chgData name="Josue Lubaki" userId="a4a5942eed5ac686" providerId="LiveId" clId="{6AE65A82-9CAA-432D-A84C-8FEA02C96B43}" dt="2022-12-09T21:41:12.247" v="1235" actId="164"/>
          <ac:picMkLst>
            <pc:docMk/>
            <pc:sldMk cId="1785879511" sldId="264"/>
            <ac:picMk id="10" creationId="{6D423608-4B05-37C7-B108-B30D913F74F2}"/>
          </ac:picMkLst>
        </pc:picChg>
        <pc:picChg chg="mod">
          <ac:chgData name="Josue Lubaki" userId="a4a5942eed5ac686" providerId="LiveId" clId="{6AE65A82-9CAA-432D-A84C-8FEA02C96B43}" dt="2022-12-09T21:29:58.449" v="1214" actId="164"/>
          <ac:picMkLst>
            <pc:docMk/>
            <pc:sldMk cId="1785879511" sldId="264"/>
            <ac:picMk id="12" creationId="{F97BB3F0-B812-1155-178B-BAF87CF4E901}"/>
          </ac:picMkLst>
        </pc:picChg>
        <pc:picChg chg="add mod">
          <ac:chgData name="Josue Lubaki" userId="a4a5942eed5ac686" providerId="LiveId" clId="{6AE65A82-9CAA-432D-A84C-8FEA02C96B43}" dt="2022-12-09T21:39:59.074" v="1227" actId="1076"/>
          <ac:picMkLst>
            <pc:docMk/>
            <pc:sldMk cId="1785879511" sldId="264"/>
            <ac:picMk id="13" creationId="{C7BB6334-4727-6E34-6258-B733A290054C}"/>
          </ac:picMkLst>
        </pc:picChg>
        <pc:picChg chg="del">
          <ac:chgData name="Josue Lubaki" userId="a4a5942eed5ac686" providerId="LiveId" clId="{6AE65A82-9CAA-432D-A84C-8FEA02C96B43}" dt="2022-12-09T21:39:07.033" v="1215" actId="478"/>
          <ac:picMkLst>
            <pc:docMk/>
            <pc:sldMk cId="1785879511" sldId="264"/>
            <ac:picMk id="18" creationId="{DE5F0A68-5BE4-C3E3-386F-5B3A0FC288EF}"/>
          </ac:picMkLst>
        </pc:picChg>
        <pc:picChg chg="add mod">
          <ac:chgData name="Josue Lubaki" userId="a4a5942eed5ac686" providerId="LiveId" clId="{6AE65A82-9CAA-432D-A84C-8FEA02C96B43}" dt="2022-12-09T21:42:55.478" v="1243" actId="164"/>
          <ac:picMkLst>
            <pc:docMk/>
            <pc:sldMk cId="1785879511" sldId="264"/>
            <ac:picMk id="19" creationId="{80DECA0B-1049-5EF3-2438-EA987F9D241B}"/>
          </ac:picMkLst>
        </pc:picChg>
        <pc:picChg chg="add mod">
          <ac:chgData name="Josue Lubaki" userId="a4a5942eed5ac686" providerId="LiveId" clId="{6AE65A82-9CAA-432D-A84C-8FEA02C96B43}" dt="2022-12-09T21:42:55.478" v="1243" actId="164"/>
          <ac:picMkLst>
            <pc:docMk/>
            <pc:sldMk cId="1785879511" sldId="264"/>
            <ac:picMk id="23" creationId="{ED60A43A-C76B-7F8D-B7CC-0609995A7A0A}"/>
          </ac:picMkLst>
        </pc:picChg>
      </pc:sldChg>
      <pc:sldChg chg="addSp delSp modSp add mod">
        <pc:chgData name="Josue Lubaki" userId="a4a5942eed5ac686" providerId="LiveId" clId="{6AE65A82-9CAA-432D-A84C-8FEA02C96B43}" dt="2022-12-09T22:39:32.858" v="1620" actId="20577"/>
        <pc:sldMkLst>
          <pc:docMk/>
          <pc:sldMk cId="1501409239" sldId="265"/>
        </pc:sldMkLst>
        <pc:spChg chg="mod">
          <ac:chgData name="Josue Lubaki" userId="a4a5942eed5ac686" providerId="LiveId" clId="{6AE65A82-9CAA-432D-A84C-8FEA02C96B43}" dt="2022-12-09T22:09:16.808" v="1309" actId="20577"/>
          <ac:spMkLst>
            <pc:docMk/>
            <pc:sldMk cId="1501409239" sldId="265"/>
            <ac:spMk id="2" creationId="{1595D0E6-E1BA-3332-E34F-6D8C1A27F6E8}"/>
          </ac:spMkLst>
        </pc:spChg>
        <pc:spChg chg="mod">
          <ac:chgData name="Josue Lubaki" userId="a4a5942eed5ac686" providerId="LiveId" clId="{6AE65A82-9CAA-432D-A84C-8FEA02C96B43}" dt="2022-12-09T22:39:30.226" v="1616" actId="20577"/>
          <ac:spMkLst>
            <pc:docMk/>
            <pc:sldMk cId="1501409239" sldId="265"/>
            <ac:spMk id="8" creationId="{F168DFB4-1385-4EAB-6B82-F59C2959C79F}"/>
          </ac:spMkLst>
        </pc:spChg>
        <pc:spChg chg="mod">
          <ac:chgData name="Josue Lubaki" userId="a4a5942eed5ac686" providerId="LiveId" clId="{6AE65A82-9CAA-432D-A84C-8FEA02C96B43}" dt="2022-12-09T22:39:32.858" v="1620" actId="20577"/>
          <ac:spMkLst>
            <pc:docMk/>
            <pc:sldMk cId="1501409239" sldId="265"/>
            <ac:spMk id="9" creationId="{73B11AD9-5D5C-2AFE-8345-E923E919D9FB}"/>
          </ac:spMkLst>
        </pc:spChg>
        <pc:grpChg chg="del">
          <ac:chgData name="Josue Lubaki" userId="a4a5942eed5ac686" providerId="LiveId" clId="{6AE65A82-9CAA-432D-A84C-8FEA02C96B43}" dt="2022-12-09T22:03:54.146" v="1257" actId="478"/>
          <ac:grpSpMkLst>
            <pc:docMk/>
            <pc:sldMk cId="1501409239" sldId="265"/>
            <ac:grpSpMk id="24" creationId="{264C4B21-381C-65C1-3199-BE8646A08451}"/>
          </ac:grpSpMkLst>
        </pc:grpChg>
        <pc:picChg chg="add mod">
          <ac:chgData name="Josue Lubaki" userId="a4a5942eed5ac686" providerId="LiveId" clId="{6AE65A82-9CAA-432D-A84C-8FEA02C96B43}" dt="2022-12-09T22:03:59.173" v="1259" actId="1076"/>
          <ac:picMkLst>
            <pc:docMk/>
            <pc:sldMk cId="1501409239" sldId="265"/>
            <ac:picMk id="4" creationId="{D0F26B07-D370-BE38-E16D-83ADECBA358C}"/>
          </ac:picMkLst>
        </pc:picChg>
        <pc:picChg chg="add mod">
          <ac:chgData name="Josue Lubaki" userId="a4a5942eed5ac686" providerId="LiveId" clId="{6AE65A82-9CAA-432D-A84C-8FEA02C96B43}" dt="2022-12-09T22:06:08.225" v="1268" actId="1076"/>
          <ac:picMkLst>
            <pc:docMk/>
            <pc:sldMk cId="1501409239" sldId="265"/>
            <ac:picMk id="5" creationId="{334D6622-79E5-D6A1-4074-6638BAC31357}"/>
          </ac:picMkLst>
        </pc:picChg>
        <pc:picChg chg="del">
          <ac:chgData name="Josue Lubaki" userId="a4a5942eed5ac686" providerId="LiveId" clId="{6AE65A82-9CAA-432D-A84C-8FEA02C96B43}" dt="2022-12-09T22:04:02.354" v="1260" actId="478"/>
          <ac:picMkLst>
            <pc:docMk/>
            <pc:sldMk cId="1501409239" sldId="265"/>
            <ac:picMk id="13" creationId="{C7BB6334-4727-6E34-6258-B733A290054C}"/>
          </ac:picMkLst>
        </pc:picChg>
      </pc:sldChg>
      <pc:sldChg chg="addSp delSp modSp add mod setBg addAnim delAnim setClrOvrMap modNotesTx">
        <pc:chgData name="Josue Lubaki" userId="a4a5942eed5ac686" providerId="LiveId" clId="{6AE65A82-9CAA-432D-A84C-8FEA02C96B43}" dt="2022-12-09T22:33:32.958" v="1579" actId="20577"/>
        <pc:sldMkLst>
          <pc:docMk/>
          <pc:sldMk cId="1816359231" sldId="266"/>
        </pc:sldMkLst>
        <pc:spChg chg="mod ord">
          <ac:chgData name="Josue Lubaki" userId="a4a5942eed5ac686" providerId="LiveId" clId="{6AE65A82-9CAA-432D-A84C-8FEA02C96B43}" dt="2022-12-09T22:17:02.022" v="1351" actId="26606"/>
          <ac:spMkLst>
            <pc:docMk/>
            <pc:sldMk cId="1816359231" sldId="266"/>
            <ac:spMk id="2" creationId="{1595D0E6-E1BA-3332-E34F-6D8C1A27F6E8}"/>
          </ac:spMkLst>
        </pc:spChg>
        <pc:spChg chg="add mod">
          <ac:chgData name="Josue Lubaki" userId="a4a5942eed5ac686" providerId="LiveId" clId="{6AE65A82-9CAA-432D-A84C-8FEA02C96B43}" dt="2022-12-09T22:18:41.474" v="1462" actId="20577"/>
          <ac:spMkLst>
            <pc:docMk/>
            <pc:sldMk cId="1816359231" sldId="266"/>
            <ac:spMk id="7" creationId="{73A3DBAF-7904-87D0-E837-6F9D0F063D93}"/>
          </ac:spMkLst>
        </pc:spChg>
        <pc:spChg chg="del mod">
          <ac:chgData name="Josue Lubaki" userId="a4a5942eed5ac686" providerId="LiveId" clId="{6AE65A82-9CAA-432D-A84C-8FEA02C96B43}" dt="2022-12-09T22:08:39.548" v="1271" actId="478"/>
          <ac:spMkLst>
            <pc:docMk/>
            <pc:sldMk cId="1816359231" sldId="266"/>
            <ac:spMk id="8" creationId="{F168DFB4-1385-4EAB-6B82-F59C2959C79F}"/>
          </ac:spMkLst>
        </pc:spChg>
        <pc:spChg chg="del">
          <ac:chgData name="Josue Lubaki" userId="a4a5942eed5ac686" providerId="LiveId" clId="{6AE65A82-9CAA-432D-A84C-8FEA02C96B43}" dt="2022-12-09T22:08:47.016" v="1274" actId="478"/>
          <ac:spMkLst>
            <pc:docMk/>
            <pc:sldMk cId="1816359231" sldId="266"/>
            <ac:spMk id="9" creationId="{73B11AD9-5D5C-2AFE-8345-E923E919D9FB}"/>
          </ac:spMkLst>
        </pc:spChg>
        <pc:spChg chg="add">
          <ac:chgData name="Josue Lubaki" userId="a4a5942eed5ac686" providerId="LiveId" clId="{6AE65A82-9CAA-432D-A84C-8FEA02C96B43}" dt="2022-12-09T22:17:02.022" v="1351" actId="26606"/>
          <ac:spMkLst>
            <pc:docMk/>
            <pc:sldMk cId="1816359231" sldId="266"/>
            <ac:spMk id="10" creationId="{A2679492-7988-4050-9056-542444452411}"/>
          </ac:spMkLst>
        </pc:spChg>
        <pc:spChg chg="add del">
          <ac:chgData name="Josue Lubaki" userId="a4a5942eed5ac686" providerId="LiveId" clId="{6AE65A82-9CAA-432D-A84C-8FEA02C96B43}" dt="2022-12-09T22:16:58.498" v="1347" actId="26606"/>
          <ac:spMkLst>
            <pc:docMk/>
            <pc:sldMk cId="1816359231" sldId="266"/>
            <ac:spMk id="12" creationId="{A2679492-7988-4050-9056-542444452411}"/>
          </ac:spMkLst>
        </pc:spChg>
        <pc:spChg chg="add del">
          <ac:chgData name="Josue Lubaki" userId="a4a5942eed5ac686" providerId="LiveId" clId="{6AE65A82-9CAA-432D-A84C-8FEA02C96B43}" dt="2022-12-09T22:15:52.413" v="1330" actId="26606"/>
          <ac:spMkLst>
            <pc:docMk/>
            <pc:sldMk cId="1816359231" sldId="266"/>
            <ac:spMk id="13" creationId="{EFA9B6C6-A247-48A8-9A1C-1E36FA9456B5}"/>
          </ac:spMkLst>
        </pc:spChg>
        <pc:spChg chg="add del">
          <ac:chgData name="Josue Lubaki" userId="a4a5942eed5ac686" providerId="LiveId" clId="{6AE65A82-9CAA-432D-A84C-8FEA02C96B43}" dt="2022-12-09T22:16:58.498" v="1347" actId="26606"/>
          <ac:spMkLst>
            <pc:docMk/>
            <pc:sldMk cId="1816359231" sldId="266"/>
            <ac:spMk id="14" creationId="{B091B163-7D61-4891-ABCF-5C13D9C418D0}"/>
          </ac:spMkLst>
        </pc:spChg>
        <pc:spChg chg="add del">
          <ac:chgData name="Josue Lubaki" userId="a4a5942eed5ac686" providerId="LiveId" clId="{6AE65A82-9CAA-432D-A84C-8FEA02C96B43}" dt="2022-12-09T22:15:52.413" v="1330" actId="26606"/>
          <ac:spMkLst>
            <pc:docMk/>
            <pc:sldMk cId="1816359231" sldId="266"/>
            <ac:spMk id="15" creationId="{C5CB530E-515E-412C-9DF1-5F8FFBD6F383}"/>
          </ac:spMkLst>
        </pc:spChg>
        <pc:spChg chg="add del">
          <ac:chgData name="Josue Lubaki" userId="a4a5942eed5ac686" providerId="LiveId" clId="{6AE65A82-9CAA-432D-A84C-8FEA02C96B43}" dt="2022-12-09T22:15:52.413" v="1330" actId="26606"/>
          <ac:spMkLst>
            <pc:docMk/>
            <pc:sldMk cId="1816359231" sldId="266"/>
            <ac:spMk id="17" creationId="{712D4376-A578-4FF1-94FC-245E7A6A489F}"/>
          </ac:spMkLst>
        </pc:spChg>
        <pc:spChg chg="add del">
          <ac:chgData name="Josue Lubaki" userId="a4a5942eed5ac686" providerId="LiveId" clId="{6AE65A82-9CAA-432D-A84C-8FEA02C96B43}" dt="2022-12-09T22:17:00.091" v="1350" actId="26606"/>
          <ac:spMkLst>
            <pc:docMk/>
            <pc:sldMk cId="1816359231" sldId="266"/>
            <ac:spMk id="18" creationId="{A2679492-7988-4050-9056-542444452411}"/>
          </ac:spMkLst>
        </pc:spChg>
        <pc:spChg chg="add del">
          <ac:chgData name="Josue Lubaki" userId="a4a5942eed5ac686" providerId="LiveId" clId="{6AE65A82-9CAA-432D-A84C-8FEA02C96B43}" dt="2022-12-09T22:15:52.413" v="1330" actId="26606"/>
          <ac:spMkLst>
            <pc:docMk/>
            <pc:sldMk cId="1816359231" sldId="266"/>
            <ac:spMk id="19" creationId="{AEA7509D-F04F-40CB-A0B3-EEF16499CC9F}"/>
          </ac:spMkLst>
        </pc:spChg>
        <pc:spChg chg="add del">
          <ac:chgData name="Josue Lubaki" userId="a4a5942eed5ac686" providerId="LiveId" clId="{6AE65A82-9CAA-432D-A84C-8FEA02C96B43}" dt="2022-12-09T22:17:00.091" v="1350" actId="26606"/>
          <ac:spMkLst>
            <pc:docMk/>
            <pc:sldMk cId="1816359231" sldId="266"/>
            <ac:spMk id="22" creationId="{B091B163-7D61-4891-ABCF-5C13D9C418D0}"/>
          </ac:spMkLst>
        </pc:spChg>
        <pc:spChg chg="add del">
          <ac:chgData name="Josue Lubaki" userId="a4a5942eed5ac686" providerId="LiveId" clId="{6AE65A82-9CAA-432D-A84C-8FEA02C96B43}" dt="2022-12-09T22:15:59.228" v="1332" actId="26606"/>
          <ac:spMkLst>
            <pc:docMk/>
            <pc:sldMk cId="1816359231" sldId="266"/>
            <ac:spMk id="24" creationId="{D5B012D8-7F27-4758-9AC6-C889B154BD73}"/>
          </ac:spMkLst>
        </pc:spChg>
        <pc:spChg chg="add del">
          <ac:chgData name="Josue Lubaki" userId="a4a5942eed5ac686" providerId="LiveId" clId="{6AE65A82-9CAA-432D-A84C-8FEA02C96B43}" dt="2022-12-09T22:15:59.228" v="1332" actId="26606"/>
          <ac:spMkLst>
            <pc:docMk/>
            <pc:sldMk cId="1816359231" sldId="266"/>
            <ac:spMk id="25" creationId="{4063B759-00FC-46D1-9898-8E8625268FAF}"/>
          </ac:spMkLst>
        </pc:spChg>
        <pc:spChg chg="add del">
          <ac:chgData name="Josue Lubaki" userId="a4a5942eed5ac686" providerId="LiveId" clId="{6AE65A82-9CAA-432D-A84C-8FEA02C96B43}" dt="2022-12-09T22:16:02.762" v="1334" actId="26606"/>
          <ac:spMkLst>
            <pc:docMk/>
            <pc:sldMk cId="1816359231" sldId="266"/>
            <ac:spMk id="28" creationId="{0671A8AE-40A1-4631-A6B8-581AFF065482}"/>
          </ac:spMkLst>
        </pc:spChg>
        <pc:spChg chg="add del">
          <ac:chgData name="Josue Lubaki" userId="a4a5942eed5ac686" providerId="LiveId" clId="{6AE65A82-9CAA-432D-A84C-8FEA02C96B43}" dt="2022-12-09T22:16:02.762" v="1334" actId="26606"/>
          <ac:spMkLst>
            <pc:docMk/>
            <pc:sldMk cId="1816359231" sldId="266"/>
            <ac:spMk id="29" creationId="{A44CD100-6267-4E62-AA64-2182A3A6A1C0}"/>
          </ac:spMkLst>
        </pc:spChg>
        <pc:spChg chg="add">
          <ac:chgData name="Josue Lubaki" userId="a4a5942eed5ac686" providerId="LiveId" clId="{6AE65A82-9CAA-432D-A84C-8FEA02C96B43}" dt="2022-12-09T22:17:02.022" v="1351" actId="26606"/>
          <ac:spMkLst>
            <pc:docMk/>
            <pc:sldMk cId="1816359231" sldId="266"/>
            <ac:spMk id="30" creationId="{B091B163-7D61-4891-ABCF-5C13D9C418D0}"/>
          </ac:spMkLst>
        </pc:spChg>
        <pc:picChg chg="del">
          <ac:chgData name="Josue Lubaki" userId="a4a5942eed5ac686" providerId="LiveId" clId="{6AE65A82-9CAA-432D-A84C-8FEA02C96B43}" dt="2022-12-09T22:08:41.050" v="1272" actId="478"/>
          <ac:picMkLst>
            <pc:docMk/>
            <pc:sldMk cId="1816359231" sldId="266"/>
            <ac:picMk id="4" creationId="{D0F26B07-D370-BE38-E16D-83ADECBA358C}"/>
          </ac:picMkLst>
        </pc:picChg>
        <pc:picChg chg="del">
          <ac:chgData name="Josue Lubaki" userId="a4a5942eed5ac686" providerId="LiveId" clId="{6AE65A82-9CAA-432D-A84C-8FEA02C96B43}" dt="2022-12-09T22:08:48.152" v="1275" actId="478"/>
          <ac:picMkLst>
            <pc:docMk/>
            <pc:sldMk cId="1816359231" sldId="266"/>
            <ac:picMk id="5" creationId="{334D6622-79E5-D6A1-4074-6638BAC31357}"/>
          </ac:picMkLst>
        </pc:picChg>
        <pc:picChg chg="add mod">
          <ac:chgData name="Josue Lubaki" userId="a4a5942eed5ac686" providerId="LiveId" clId="{6AE65A82-9CAA-432D-A84C-8FEA02C96B43}" dt="2022-12-09T22:17:13.645" v="1352" actId="27614"/>
          <ac:picMkLst>
            <pc:docMk/>
            <pc:sldMk cId="1816359231" sldId="266"/>
            <ac:picMk id="6" creationId="{43AFC78B-92EF-2509-1EC0-C05C20EE4A46}"/>
          </ac:picMkLst>
        </pc:picChg>
        <pc:cxnChg chg="add del">
          <ac:chgData name="Josue Lubaki" userId="a4a5942eed5ac686" providerId="LiveId" clId="{6AE65A82-9CAA-432D-A84C-8FEA02C96B43}" dt="2022-12-09T22:15:52.413" v="1330" actId="26606"/>
          <ac:cxnSpMkLst>
            <pc:docMk/>
            <pc:sldMk cId="1816359231" sldId="266"/>
            <ac:cxnSpMk id="11" creationId="{D1B787A8-0D67-4B7E-9B48-86BD906AB6B5}"/>
          </ac:cxnSpMkLst>
        </pc:cxnChg>
        <pc:cxnChg chg="add del">
          <ac:chgData name="Josue Lubaki" userId="a4a5942eed5ac686" providerId="LiveId" clId="{6AE65A82-9CAA-432D-A84C-8FEA02C96B43}" dt="2022-12-09T22:16:58.498" v="1347" actId="26606"/>
          <ac:cxnSpMkLst>
            <pc:docMk/>
            <pc:sldMk cId="1816359231" sldId="266"/>
            <ac:cxnSpMk id="16" creationId="{C49DA8F6-BCC1-4447-B54C-57856834B94B}"/>
          </ac:cxnSpMkLst>
        </pc:cxnChg>
        <pc:cxnChg chg="del">
          <ac:chgData name="Josue Lubaki" userId="a4a5942eed5ac686" providerId="LiveId" clId="{6AE65A82-9CAA-432D-A84C-8FEA02C96B43}" dt="2022-12-09T22:08:43.720" v="1273" actId="478"/>
          <ac:cxnSpMkLst>
            <pc:docMk/>
            <pc:sldMk cId="1816359231" sldId="266"/>
            <ac:cxnSpMk id="20" creationId="{C636EF92-5FDB-D5CD-06C9-B6ACD3A49384}"/>
          </ac:cxnSpMkLst>
        </pc:cxnChg>
        <pc:cxnChg chg="add del">
          <ac:chgData name="Josue Lubaki" userId="a4a5942eed5ac686" providerId="LiveId" clId="{6AE65A82-9CAA-432D-A84C-8FEA02C96B43}" dt="2022-12-09T22:15:52.413" v="1330" actId="26606"/>
          <ac:cxnSpMkLst>
            <pc:docMk/>
            <pc:sldMk cId="1816359231" sldId="266"/>
            <ac:cxnSpMk id="21" creationId="{56020367-4FD5-4596-8E10-C5F095CD8DBF}"/>
          </ac:cxnSpMkLst>
        </pc:cxnChg>
        <pc:cxnChg chg="add del">
          <ac:chgData name="Josue Lubaki" userId="a4a5942eed5ac686" providerId="LiveId" clId="{6AE65A82-9CAA-432D-A84C-8FEA02C96B43}" dt="2022-12-09T22:15:59.228" v="1332" actId="26606"/>
          <ac:cxnSpMkLst>
            <pc:docMk/>
            <pc:sldMk cId="1816359231" sldId="266"/>
            <ac:cxnSpMk id="23" creationId="{D1B787A8-0D67-4B7E-9B48-86BD906AB6B5}"/>
          </ac:cxnSpMkLst>
        </pc:cxnChg>
        <pc:cxnChg chg="add del">
          <ac:chgData name="Josue Lubaki" userId="a4a5942eed5ac686" providerId="LiveId" clId="{6AE65A82-9CAA-432D-A84C-8FEA02C96B43}" dt="2022-12-09T22:17:00.091" v="1350" actId="26606"/>
          <ac:cxnSpMkLst>
            <pc:docMk/>
            <pc:sldMk cId="1816359231" sldId="266"/>
            <ac:cxnSpMk id="26" creationId="{C49DA8F6-BCC1-4447-B54C-57856834B94B}"/>
          </ac:cxnSpMkLst>
        </pc:cxnChg>
        <pc:cxnChg chg="add del">
          <ac:chgData name="Josue Lubaki" userId="a4a5942eed5ac686" providerId="LiveId" clId="{6AE65A82-9CAA-432D-A84C-8FEA02C96B43}" dt="2022-12-09T22:16:02.762" v="1334" actId="26606"/>
          <ac:cxnSpMkLst>
            <pc:docMk/>
            <pc:sldMk cId="1816359231" sldId="266"/>
            <ac:cxnSpMk id="27" creationId="{D1B787A8-0D67-4B7E-9B48-86BD906AB6B5}"/>
          </ac:cxnSpMkLst>
        </pc:cxnChg>
        <pc:cxnChg chg="add">
          <ac:chgData name="Josue Lubaki" userId="a4a5942eed5ac686" providerId="LiveId" clId="{6AE65A82-9CAA-432D-A84C-8FEA02C96B43}" dt="2022-12-09T22:17:02.022" v="1351" actId="26606"/>
          <ac:cxnSpMkLst>
            <pc:docMk/>
            <pc:sldMk cId="1816359231" sldId="266"/>
            <ac:cxnSpMk id="31" creationId="{C49DA8F6-BCC1-4447-B54C-57856834B94B}"/>
          </ac:cxnSpMkLst>
        </pc:cxnChg>
      </pc:sldChg>
      <pc:sldChg chg="addSp delSp modSp new mod">
        <pc:chgData name="Josue Lubaki" userId="a4a5942eed5ac686" providerId="LiveId" clId="{6AE65A82-9CAA-432D-A84C-8FEA02C96B43}" dt="2022-12-09T23:30:13.240" v="1724" actId="1076"/>
        <pc:sldMkLst>
          <pc:docMk/>
          <pc:sldMk cId="1623514682" sldId="267"/>
        </pc:sldMkLst>
        <pc:spChg chg="mod">
          <ac:chgData name="Josue Lubaki" userId="a4a5942eed5ac686" providerId="LiveId" clId="{6AE65A82-9CAA-432D-A84C-8FEA02C96B43}" dt="2022-12-09T22:45:32.949" v="1635" actId="122"/>
          <ac:spMkLst>
            <pc:docMk/>
            <pc:sldMk cId="1623514682" sldId="267"/>
            <ac:spMk id="2" creationId="{A108D39C-6B3C-CB66-314B-D5488C528D57}"/>
          </ac:spMkLst>
        </pc:spChg>
        <pc:spChg chg="add del">
          <ac:chgData name="Josue Lubaki" userId="a4a5942eed5ac686" providerId="LiveId" clId="{6AE65A82-9CAA-432D-A84C-8FEA02C96B43}" dt="2022-12-09T22:45:36.544" v="1637" actId="22"/>
          <ac:spMkLst>
            <pc:docMk/>
            <pc:sldMk cId="1623514682" sldId="267"/>
            <ac:spMk id="4" creationId="{A5D54EAD-1452-DB8E-94C7-7F5AB35EF8F0}"/>
          </ac:spMkLst>
        </pc:spChg>
        <pc:picChg chg="add mod">
          <ac:chgData name="Josue Lubaki" userId="a4a5942eed5ac686" providerId="LiveId" clId="{6AE65A82-9CAA-432D-A84C-8FEA02C96B43}" dt="2022-12-09T23:30:13.240" v="1724" actId="1076"/>
          <ac:picMkLst>
            <pc:docMk/>
            <pc:sldMk cId="1623514682" sldId="267"/>
            <ac:picMk id="5" creationId="{58E14FAF-9F9D-A5CA-39F9-022330D1B67C}"/>
          </ac:picMkLst>
        </pc:picChg>
        <pc:picChg chg="add mod">
          <ac:chgData name="Josue Lubaki" userId="a4a5942eed5ac686" providerId="LiveId" clId="{6AE65A82-9CAA-432D-A84C-8FEA02C96B43}" dt="2022-12-09T23:30:07.014" v="1722" actId="1076"/>
          <ac:picMkLst>
            <pc:docMk/>
            <pc:sldMk cId="1623514682" sldId="267"/>
            <ac:picMk id="1026" creationId="{3E05B4E4-A655-AA05-2FCA-A1D634EC9667}"/>
          </ac:picMkLst>
        </pc:picChg>
        <pc:picChg chg="add mod">
          <ac:chgData name="Josue Lubaki" userId="a4a5942eed5ac686" providerId="LiveId" clId="{6AE65A82-9CAA-432D-A84C-8FEA02C96B43}" dt="2022-12-09T23:30:09.625" v="1723" actId="1076"/>
          <ac:picMkLst>
            <pc:docMk/>
            <pc:sldMk cId="1623514682" sldId="267"/>
            <ac:picMk id="1028" creationId="{200EEC29-DAAC-BD0C-7A13-BECBDD94E3F6}"/>
          </ac:picMkLst>
        </pc:picChg>
      </pc:sldChg>
      <pc:sldChg chg="new del">
        <pc:chgData name="Josue Lubaki" userId="a4a5942eed5ac686" providerId="LiveId" clId="{6AE65A82-9CAA-432D-A84C-8FEA02C96B43}" dt="2022-12-09T22:45:13.316" v="1622" actId="680"/>
        <pc:sldMkLst>
          <pc:docMk/>
          <pc:sldMk cId="3103328372" sldId="267"/>
        </pc:sldMkLst>
      </pc:sldChg>
      <pc:sldChg chg="addSp delSp modSp new mod">
        <pc:chgData name="Josue Lubaki" userId="a4a5942eed5ac686" providerId="LiveId" clId="{6AE65A82-9CAA-432D-A84C-8FEA02C96B43}" dt="2022-12-09T23:30:27.836" v="1728" actId="1076"/>
        <pc:sldMkLst>
          <pc:docMk/>
          <pc:sldMk cId="1356789330" sldId="268"/>
        </pc:sldMkLst>
        <pc:spChg chg="mod">
          <ac:chgData name="Josue Lubaki" userId="a4a5942eed5ac686" providerId="LiveId" clId="{6AE65A82-9CAA-432D-A84C-8FEA02C96B43}" dt="2022-12-09T22:49:27.523" v="1693" actId="403"/>
          <ac:spMkLst>
            <pc:docMk/>
            <pc:sldMk cId="1356789330" sldId="268"/>
            <ac:spMk id="2" creationId="{5B284CE7-C41A-65D5-83DB-2372A4181DD6}"/>
          </ac:spMkLst>
        </pc:spChg>
        <pc:spChg chg="del">
          <ac:chgData name="Josue Lubaki" userId="a4a5942eed5ac686" providerId="LiveId" clId="{6AE65A82-9CAA-432D-A84C-8FEA02C96B43}" dt="2022-12-09T22:48:52.529" v="1645"/>
          <ac:spMkLst>
            <pc:docMk/>
            <pc:sldMk cId="1356789330" sldId="268"/>
            <ac:spMk id="3" creationId="{9AC3A3DF-01EB-19C8-4145-DDB99388E563}"/>
          </ac:spMkLst>
        </pc:spChg>
        <pc:picChg chg="add mod">
          <ac:chgData name="Josue Lubaki" userId="a4a5942eed5ac686" providerId="LiveId" clId="{6AE65A82-9CAA-432D-A84C-8FEA02C96B43}" dt="2022-12-09T23:30:27.836" v="1728" actId="1076"/>
          <ac:picMkLst>
            <pc:docMk/>
            <pc:sldMk cId="1356789330" sldId="268"/>
            <ac:picMk id="4" creationId="{11616515-D3E3-B5EE-2A72-159E55A949F6}"/>
          </ac:picMkLst>
        </pc:picChg>
        <pc:picChg chg="add mod">
          <ac:chgData name="Josue Lubaki" userId="a4a5942eed5ac686" providerId="LiveId" clId="{6AE65A82-9CAA-432D-A84C-8FEA02C96B43}" dt="2022-12-09T23:29:47.976" v="1718" actId="1076"/>
          <ac:picMkLst>
            <pc:docMk/>
            <pc:sldMk cId="1356789330" sldId="268"/>
            <ac:picMk id="2050" creationId="{8FE6F1CE-4523-D279-AF9D-2AB7166BB5BC}"/>
          </ac:picMkLst>
        </pc:picChg>
        <pc:picChg chg="add del mod">
          <ac:chgData name="Josue Lubaki" userId="a4a5942eed5ac686" providerId="LiveId" clId="{6AE65A82-9CAA-432D-A84C-8FEA02C96B43}" dt="2022-12-09T22:52:06.973" v="1703" actId="21"/>
          <ac:picMkLst>
            <pc:docMk/>
            <pc:sldMk cId="1356789330" sldId="268"/>
            <ac:picMk id="2052" creationId="{6CD22CF5-542C-E6B1-0116-ED3A5F4E7E30}"/>
          </ac:picMkLst>
        </pc:picChg>
      </pc:sldChg>
      <pc:sldChg chg="addSp delSp modSp add mod ord">
        <pc:chgData name="Josue Lubaki" userId="a4a5942eed5ac686" providerId="LiveId" clId="{6AE65A82-9CAA-432D-A84C-8FEA02C96B43}" dt="2022-12-09T23:46:16.740" v="1788" actId="478"/>
        <pc:sldMkLst>
          <pc:docMk/>
          <pc:sldMk cId="2171196779" sldId="269"/>
        </pc:sldMkLst>
        <pc:spChg chg="mod">
          <ac:chgData name="Josue Lubaki" userId="a4a5942eed5ac686" providerId="LiveId" clId="{6AE65A82-9CAA-432D-A84C-8FEA02C96B43}" dt="2022-12-09T23:32:16.802" v="1754" actId="6549"/>
          <ac:spMkLst>
            <pc:docMk/>
            <pc:sldMk cId="2171196779" sldId="269"/>
            <ac:spMk id="2" creationId="{1595D0E6-E1BA-3332-E34F-6D8C1A27F6E8}"/>
          </ac:spMkLst>
        </pc:spChg>
        <pc:grpChg chg="del">
          <ac:chgData name="Josue Lubaki" userId="a4a5942eed5ac686" providerId="LiveId" clId="{6AE65A82-9CAA-432D-A84C-8FEA02C96B43}" dt="2022-12-09T23:31:58.637" v="1732" actId="478"/>
          <ac:grpSpMkLst>
            <pc:docMk/>
            <pc:sldMk cId="2171196779" sldId="269"/>
            <ac:grpSpMk id="24" creationId="{264C4B21-381C-65C1-3199-BE8646A08451}"/>
          </ac:grpSpMkLst>
        </pc:grpChg>
        <pc:picChg chg="add mod">
          <ac:chgData name="Josue Lubaki" userId="a4a5942eed5ac686" providerId="LiveId" clId="{6AE65A82-9CAA-432D-A84C-8FEA02C96B43}" dt="2022-12-09T23:32:08.186" v="1734" actId="1076"/>
          <ac:picMkLst>
            <pc:docMk/>
            <pc:sldMk cId="2171196779" sldId="269"/>
            <ac:picMk id="4" creationId="{96172584-D2DF-454C-CA56-D2D22784C71A}"/>
          </ac:picMkLst>
        </pc:picChg>
        <pc:picChg chg="add mod">
          <ac:chgData name="Josue Lubaki" userId="a4a5942eed5ac686" providerId="LiveId" clId="{6AE65A82-9CAA-432D-A84C-8FEA02C96B43}" dt="2022-12-09T23:33:04.588" v="1757" actId="1076"/>
          <ac:picMkLst>
            <pc:docMk/>
            <pc:sldMk cId="2171196779" sldId="269"/>
            <ac:picMk id="6" creationId="{C3CAABB7-2B87-F5F1-42F5-9CC48A015FD4}"/>
          </ac:picMkLst>
        </pc:picChg>
        <pc:picChg chg="add del mod">
          <ac:chgData name="Josue Lubaki" userId="a4a5942eed5ac686" providerId="LiveId" clId="{6AE65A82-9CAA-432D-A84C-8FEA02C96B43}" dt="2022-12-09T23:33:58.028" v="1761" actId="478"/>
          <ac:picMkLst>
            <pc:docMk/>
            <pc:sldMk cId="2171196779" sldId="269"/>
            <ac:picMk id="11" creationId="{DD3AA607-BD2C-FB91-528E-4853EB023985}"/>
          </ac:picMkLst>
        </pc:picChg>
        <pc:picChg chg="del">
          <ac:chgData name="Josue Lubaki" userId="a4a5942eed5ac686" providerId="LiveId" clId="{6AE65A82-9CAA-432D-A84C-8FEA02C96B43}" dt="2022-12-09T23:33:00.914" v="1755" actId="478"/>
          <ac:picMkLst>
            <pc:docMk/>
            <pc:sldMk cId="2171196779" sldId="269"/>
            <ac:picMk id="13" creationId="{C7BB6334-4727-6E34-6258-B733A290054C}"/>
          </ac:picMkLst>
        </pc:picChg>
        <pc:picChg chg="add mod">
          <ac:chgData name="Josue Lubaki" userId="a4a5942eed5ac686" providerId="LiveId" clId="{6AE65A82-9CAA-432D-A84C-8FEA02C96B43}" dt="2022-12-09T23:34:06.183" v="1764" actId="1076"/>
          <ac:picMkLst>
            <pc:docMk/>
            <pc:sldMk cId="2171196779" sldId="269"/>
            <ac:picMk id="17" creationId="{36EA8DBD-157E-57D0-38A8-DF14F7291E66}"/>
          </ac:picMkLst>
        </pc:picChg>
        <pc:picChg chg="add mod">
          <ac:chgData name="Josue Lubaki" userId="a4a5942eed5ac686" providerId="LiveId" clId="{6AE65A82-9CAA-432D-A84C-8FEA02C96B43}" dt="2022-12-09T23:34:43.605" v="1767" actId="14100"/>
          <ac:picMkLst>
            <pc:docMk/>
            <pc:sldMk cId="2171196779" sldId="269"/>
            <ac:picMk id="21" creationId="{08419C09-C927-F7F0-4013-D4CC470B1CF1}"/>
          </ac:picMkLst>
        </pc:picChg>
        <pc:cxnChg chg="add del mod">
          <ac:chgData name="Josue Lubaki" userId="a4a5942eed5ac686" providerId="LiveId" clId="{6AE65A82-9CAA-432D-A84C-8FEA02C96B43}" dt="2022-12-09T23:46:14.725" v="1787" actId="478"/>
          <ac:cxnSpMkLst>
            <pc:docMk/>
            <pc:sldMk cId="2171196779" sldId="269"/>
            <ac:cxnSpMk id="25" creationId="{4892AE0B-A8E3-B48A-8A59-491C1F8D9D39}"/>
          </ac:cxnSpMkLst>
        </pc:cxnChg>
        <pc:cxnChg chg="add mod">
          <ac:chgData name="Josue Lubaki" userId="a4a5942eed5ac686" providerId="LiveId" clId="{6AE65A82-9CAA-432D-A84C-8FEA02C96B43}" dt="2022-12-09T23:45:29.243" v="1781" actId="1035"/>
          <ac:cxnSpMkLst>
            <pc:docMk/>
            <pc:sldMk cId="2171196779" sldId="269"/>
            <ac:cxnSpMk id="27" creationId="{FBB68CBB-A0E6-68D6-F2FD-4C5E3A13A969}"/>
          </ac:cxnSpMkLst>
        </pc:cxnChg>
        <pc:cxnChg chg="add mod">
          <ac:chgData name="Josue Lubaki" userId="a4a5942eed5ac686" providerId="LiveId" clId="{6AE65A82-9CAA-432D-A84C-8FEA02C96B43}" dt="2022-12-09T23:45:39.265" v="1783" actId="1076"/>
          <ac:cxnSpMkLst>
            <pc:docMk/>
            <pc:sldMk cId="2171196779" sldId="269"/>
            <ac:cxnSpMk id="30" creationId="{4BD5C9F9-9A44-0757-BE09-17127654D1CC}"/>
          </ac:cxnSpMkLst>
        </pc:cxnChg>
        <pc:cxnChg chg="add del mod">
          <ac:chgData name="Josue Lubaki" userId="a4a5942eed5ac686" providerId="LiveId" clId="{6AE65A82-9CAA-432D-A84C-8FEA02C96B43}" dt="2022-12-09T23:46:16.740" v="1788" actId="478"/>
          <ac:cxnSpMkLst>
            <pc:docMk/>
            <pc:sldMk cId="2171196779" sldId="269"/>
            <ac:cxnSpMk id="31" creationId="{CA1DCCF3-0C15-833D-8913-28B4BEE70736}"/>
          </ac:cxnSpMkLst>
        </pc:cxnChg>
      </pc:sldChg>
      <pc:sldChg chg="addSp delSp modSp add mod ord">
        <pc:chgData name="Josue Lubaki" userId="a4a5942eed5ac686" providerId="LiveId" clId="{6AE65A82-9CAA-432D-A84C-8FEA02C96B43}" dt="2022-12-10T00:13:24.891" v="2025" actId="20577"/>
        <pc:sldMkLst>
          <pc:docMk/>
          <pc:sldMk cId="1104313275" sldId="270"/>
        </pc:sldMkLst>
        <pc:spChg chg="mod">
          <ac:chgData name="Josue Lubaki" userId="a4a5942eed5ac686" providerId="LiveId" clId="{6AE65A82-9CAA-432D-A84C-8FEA02C96B43}" dt="2022-12-10T00:13:24.891" v="2025" actId="20577"/>
          <ac:spMkLst>
            <pc:docMk/>
            <pc:sldMk cId="1104313275" sldId="270"/>
            <ac:spMk id="2" creationId="{1595D0E6-E1BA-3332-E34F-6D8C1A27F6E8}"/>
          </ac:spMkLst>
        </pc:spChg>
        <pc:spChg chg="del">
          <ac:chgData name="Josue Lubaki" userId="a4a5942eed5ac686" providerId="LiveId" clId="{6AE65A82-9CAA-432D-A84C-8FEA02C96B43}" dt="2022-12-09T23:48:47.675" v="1790" actId="478"/>
          <ac:spMkLst>
            <pc:docMk/>
            <pc:sldMk cId="1104313275" sldId="270"/>
            <ac:spMk id="8" creationId="{F168DFB4-1385-4EAB-6B82-F59C2959C79F}"/>
          </ac:spMkLst>
        </pc:spChg>
        <pc:spChg chg="del">
          <ac:chgData name="Josue Lubaki" userId="a4a5942eed5ac686" providerId="LiveId" clId="{6AE65A82-9CAA-432D-A84C-8FEA02C96B43}" dt="2022-12-09T23:48:47.675" v="1790" actId="478"/>
          <ac:spMkLst>
            <pc:docMk/>
            <pc:sldMk cId="1104313275" sldId="270"/>
            <ac:spMk id="9" creationId="{73B11AD9-5D5C-2AFE-8345-E923E919D9FB}"/>
          </ac:spMkLst>
        </pc:spChg>
        <pc:spChg chg="add mod">
          <ac:chgData name="Josue Lubaki" userId="a4a5942eed5ac686" providerId="LiveId" clId="{6AE65A82-9CAA-432D-A84C-8FEA02C96B43}" dt="2022-12-09T23:51:45.670" v="1842" actId="164"/>
          <ac:spMkLst>
            <pc:docMk/>
            <pc:sldMk cId="1104313275" sldId="270"/>
            <ac:spMk id="14" creationId="{C6F615E4-AA43-5DFA-904B-7F22AFD6ECDA}"/>
          </ac:spMkLst>
        </pc:spChg>
        <pc:spChg chg="add mod">
          <ac:chgData name="Josue Lubaki" userId="a4a5942eed5ac686" providerId="LiveId" clId="{6AE65A82-9CAA-432D-A84C-8FEA02C96B43}" dt="2022-12-09T23:55:09.512" v="1880" actId="1582"/>
          <ac:spMkLst>
            <pc:docMk/>
            <pc:sldMk cId="1104313275" sldId="270"/>
            <ac:spMk id="18" creationId="{2BD98FE6-E074-234E-D55B-4BF5A75684EB}"/>
          </ac:spMkLst>
        </pc:spChg>
        <pc:grpChg chg="add mod">
          <ac:chgData name="Josue Lubaki" userId="a4a5942eed5ac686" providerId="LiveId" clId="{6AE65A82-9CAA-432D-A84C-8FEA02C96B43}" dt="2022-12-09T23:51:45.670" v="1842" actId="164"/>
          <ac:grpSpMkLst>
            <pc:docMk/>
            <pc:sldMk cId="1104313275" sldId="270"/>
            <ac:grpSpMk id="13" creationId="{BD7ADB78-B89A-2FA7-B9E4-BDDC5691A4EA}"/>
          </ac:grpSpMkLst>
        </pc:grpChg>
        <pc:grpChg chg="add mod">
          <ac:chgData name="Josue Lubaki" userId="a4a5942eed5ac686" providerId="LiveId" clId="{6AE65A82-9CAA-432D-A84C-8FEA02C96B43}" dt="2022-12-09T23:51:48.178" v="1843" actId="1076"/>
          <ac:grpSpMkLst>
            <pc:docMk/>
            <pc:sldMk cId="1104313275" sldId="270"/>
            <ac:grpSpMk id="16" creationId="{1FD17DD1-819B-28E9-5DD0-86ED8EC5A486}"/>
          </ac:grpSpMkLst>
        </pc:grpChg>
        <pc:picChg chg="del">
          <ac:chgData name="Josue Lubaki" userId="a4a5942eed5ac686" providerId="LiveId" clId="{6AE65A82-9CAA-432D-A84C-8FEA02C96B43}" dt="2022-12-09T23:48:47.675" v="1790" actId="478"/>
          <ac:picMkLst>
            <pc:docMk/>
            <pc:sldMk cId="1104313275" sldId="270"/>
            <ac:picMk id="4" creationId="{96172584-D2DF-454C-CA56-D2D22784C71A}"/>
          </ac:picMkLst>
        </pc:picChg>
        <pc:picChg chg="add mod">
          <ac:chgData name="Josue Lubaki" userId="a4a5942eed5ac686" providerId="LiveId" clId="{6AE65A82-9CAA-432D-A84C-8FEA02C96B43}" dt="2022-12-09T23:50:17.730" v="1805" actId="1076"/>
          <ac:picMkLst>
            <pc:docMk/>
            <pc:sldMk cId="1104313275" sldId="270"/>
            <ac:picMk id="5" creationId="{CB898E6F-FEF5-0A48-9E9D-4FB2DE59C8B7}"/>
          </ac:picMkLst>
        </pc:picChg>
        <pc:picChg chg="del">
          <ac:chgData name="Josue Lubaki" userId="a4a5942eed5ac686" providerId="LiveId" clId="{6AE65A82-9CAA-432D-A84C-8FEA02C96B43}" dt="2022-12-09T23:48:47.675" v="1790" actId="478"/>
          <ac:picMkLst>
            <pc:docMk/>
            <pc:sldMk cId="1104313275" sldId="270"/>
            <ac:picMk id="6" creationId="{C3CAABB7-2B87-F5F1-42F5-9CC48A015FD4}"/>
          </ac:picMkLst>
        </pc:picChg>
        <pc:picChg chg="add del mod">
          <ac:chgData name="Josue Lubaki" userId="a4a5942eed5ac686" providerId="LiveId" clId="{6AE65A82-9CAA-432D-A84C-8FEA02C96B43}" dt="2022-12-09T23:49:39.759" v="1796" actId="478"/>
          <ac:picMkLst>
            <pc:docMk/>
            <pc:sldMk cId="1104313275" sldId="270"/>
            <ac:picMk id="10" creationId="{9E1336E1-F286-5EC3-19CF-537B9F525B07}"/>
          </ac:picMkLst>
        </pc:picChg>
        <pc:picChg chg="add mod">
          <ac:chgData name="Josue Lubaki" userId="a4a5942eed5ac686" providerId="LiveId" clId="{6AE65A82-9CAA-432D-A84C-8FEA02C96B43}" dt="2022-12-09T23:50:06.741" v="1804" actId="164"/>
          <ac:picMkLst>
            <pc:docMk/>
            <pc:sldMk cId="1104313275" sldId="270"/>
            <ac:picMk id="12" creationId="{508CAC45-CD20-86CE-6196-9D75AABBCB1A}"/>
          </ac:picMkLst>
        </pc:picChg>
        <pc:picChg chg="add mod">
          <ac:chgData name="Josue Lubaki" userId="a4a5942eed5ac686" providerId="LiveId" clId="{6AE65A82-9CAA-432D-A84C-8FEA02C96B43}" dt="2022-12-09T23:51:58.354" v="1847" actId="14100"/>
          <ac:picMkLst>
            <pc:docMk/>
            <pc:sldMk cId="1104313275" sldId="270"/>
            <ac:picMk id="15" creationId="{58B53968-47E6-71D3-4772-7F872FDE76B7}"/>
          </ac:picMkLst>
        </pc:picChg>
        <pc:picChg chg="del">
          <ac:chgData name="Josue Lubaki" userId="a4a5942eed5ac686" providerId="LiveId" clId="{6AE65A82-9CAA-432D-A84C-8FEA02C96B43}" dt="2022-12-09T23:48:47.675" v="1790" actId="478"/>
          <ac:picMkLst>
            <pc:docMk/>
            <pc:sldMk cId="1104313275" sldId="270"/>
            <ac:picMk id="17" creationId="{36EA8DBD-157E-57D0-38A8-DF14F7291E66}"/>
          </ac:picMkLst>
        </pc:picChg>
        <pc:picChg chg="del">
          <ac:chgData name="Josue Lubaki" userId="a4a5942eed5ac686" providerId="LiveId" clId="{6AE65A82-9CAA-432D-A84C-8FEA02C96B43}" dt="2022-12-09T23:48:47.675" v="1790" actId="478"/>
          <ac:picMkLst>
            <pc:docMk/>
            <pc:sldMk cId="1104313275" sldId="270"/>
            <ac:picMk id="21" creationId="{08419C09-C927-F7F0-4013-D4CC470B1CF1}"/>
          </ac:picMkLst>
        </pc:picChg>
        <pc:cxnChg chg="del">
          <ac:chgData name="Josue Lubaki" userId="a4a5942eed5ac686" providerId="LiveId" clId="{6AE65A82-9CAA-432D-A84C-8FEA02C96B43}" dt="2022-12-09T23:48:47.675" v="1790" actId="478"/>
          <ac:cxnSpMkLst>
            <pc:docMk/>
            <pc:sldMk cId="1104313275" sldId="270"/>
            <ac:cxnSpMk id="20" creationId="{C636EF92-5FDB-D5CD-06C9-B6ACD3A49384}"/>
          </ac:cxnSpMkLst>
        </pc:cxnChg>
        <pc:cxnChg chg="del">
          <ac:chgData name="Josue Lubaki" userId="a4a5942eed5ac686" providerId="LiveId" clId="{6AE65A82-9CAA-432D-A84C-8FEA02C96B43}" dt="2022-12-09T23:48:47.675" v="1790" actId="478"/>
          <ac:cxnSpMkLst>
            <pc:docMk/>
            <pc:sldMk cId="1104313275" sldId="270"/>
            <ac:cxnSpMk id="27" creationId="{FBB68CBB-A0E6-68D6-F2FD-4C5E3A13A969}"/>
          </ac:cxnSpMkLst>
        </pc:cxnChg>
        <pc:cxnChg chg="del">
          <ac:chgData name="Josue Lubaki" userId="a4a5942eed5ac686" providerId="LiveId" clId="{6AE65A82-9CAA-432D-A84C-8FEA02C96B43}" dt="2022-12-09T23:48:47.675" v="1790" actId="478"/>
          <ac:cxnSpMkLst>
            <pc:docMk/>
            <pc:sldMk cId="1104313275" sldId="270"/>
            <ac:cxnSpMk id="30" creationId="{4BD5C9F9-9A44-0757-BE09-17127654D1CC}"/>
          </ac:cxnSpMkLst>
        </pc:cxnChg>
      </pc:sldChg>
      <pc:sldChg chg="addSp delSp modSp add mod ord">
        <pc:chgData name="Josue Lubaki" userId="a4a5942eed5ac686" providerId="LiveId" clId="{6AE65A82-9CAA-432D-A84C-8FEA02C96B43}" dt="2022-12-10T00:13:09.092" v="2003" actId="6549"/>
        <pc:sldMkLst>
          <pc:docMk/>
          <pc:sldMk cId="268637406" sldId="271"/>
        </pc:sldMkLst>
        <pc:spChg chg="mod">
          <ac:chgData name="Josue Lubaki" userId="a4a5942eed5ac686" providerId="LiveId" clId="{6AE65A82-9CAA-432D-A84C-8FEA02C96B43}" dt="2022-12-10T00:13:09.092" v="2003" actId="6549"/>
          <ac:spMkLst>
            <pc:docMk/>
            <pc:sldMk cId="268637406" sldId="271"/>
            <ac:spMk id="2" creationId="{1595D0E6-E1BA-3332-E34F-6D8C1A27F6E8}"/>
          </ac:spMkLst>
        </pc:spChg>
        <pc:grpChg chg="add mod">
          <ac:chgData name="Josue Lubaki" userId="a4a5942eed5ac686" providerId="LiveId" clId="{6AE65A82-9CAA-432D-A84C-8FEA02C96B43}" dt="2022-12-09T23:59:16.356" v="1914" actId="1076"/>
          <ac:grpSpMkLst>
            <pc:docMk/>
            <pc:sldMk cId="268637406" sldId="271"/>
            <ac:grpSpMk id="16" creationId="{54B107C8-7FC4-FA2C-59EE-B527CED1F70C}"/>
          </ac:grpSpMkLst>
        </pc:grpChg>
        <pc:grpChg chg="add mod">
          <ac:chgData name="Josue Lubaki" userId="a4a5942eed5ac686" providerId="LiveId" clId="{6AE65A82-9CAA-432D-A84C-8FEA02C96B43}" dt="2022-12-10T00:00:42.334" v="1929" actId="164"/>
          <ac:grpSpMkLst>
            <pc:docMk/>
            <pc:sldMk cId="268637406" sldId="271"/>
            <ac:grpSpMk id="25" creationId="{3B23041B-11D4-C3AC-BD84-ADC4EBCF8940}"/>
          </ac:grpSpMkLst>
        </pc:grpChg>
        <pc:picChg chg="del">
          <ac:chgData name="Josue Lubaki" userId="a4a5942eed5ac686" providerId="LiveId" clId="{6AE65A82-9CAA-432D-A84C-8FEA02C96B43}" dt="2022-12-09T23:56:34.584" v="1884" actId="478"/>
          <ac:picMkLst>
            <pc:docMk/>
            <pc:sldMk cId="268637406" sldId="271"/>
            <ac:picMk id="4" creationId="{96172584-D2DF-454C-CA56-D2D22784C71A}"/>
          </ac:picMkLst>
        </pc:picChg>
        <pc:picChg chg="add mod">
          <ac:chgData name="Josue Lubaki" userId="a4a5942eed5ac686" providerId="LiveId" clId="{6AE65A82-9CAA-432D-A84C-8FEA02C96B43}" dt="2022-12-09T23:58:46.577" v="1908" actId="14100"/>
          <ac:picMkLst>
            <pc:docMk/>
            <pc:sldMk cId="268637406" sldId="271"/>
            <ac:picMk id="5" creationId="{4D2063D9-CAD2-9B73-99F2-C1BC8D50F47B}"/>
          </ac:picMkLst>
        </pc:picChg>
        <pc:picChg chg="del">
          <ac:chgData name="Josue Lubaki" userId="a4a5942eed5ac686" providerId="LiveId" clId="{6AE65A82-9CAA-432D-A84C-8FEA02C96B43}" dt="2022-12-09T23:57:06.757" v="1887" actId="478"/>
          <ac:picMkLst>
            <pc:docMk/>
            <pc:sldMk cId="268637406" sldId="271"/>
            <ac:picMk id="6" creationId="{C3CAABB7-2B87-F5F1-42F5-9CC48A015FD4}"/>
          </ac:picMkLst>
        </pc:picChg>
        <pc:picChg chg="add mod">
          <ac:chgData name="Josue Lubaki" userId="a4a5942eed5ac686" providerId="LiveId" clId="{6AE65A82-9CAA-432D-A84C-8FEA02C96B43}" dt="2022-12-09T23:59:01.556" v="1910" actId="164"/>
          <ac:picMkLst>
            <pc:docMk/>
            <pc:sldMk cId="268637406" sldId="271"/>
            <ac:picMk id="10" creationId="{2E35DE08-8D7E-58C5-59D4-7E3975E0799D}"/>
          </ac:picMkLst>
        </pc:picChg>
        <pc:picChg chg="add mod">
          <ac:chgData name="Josue Lubaki" userId="a4a5942eed5ac686" providerId="LiveId" clId="{6AE65A82-9CAA-432D-A84C-8FEA02C96B43}" dt="2022-12-09T23:58:49.491" v="1909" actId="14100"/>
          <ac:picMkLst>
            <pc:docMk/>
            <pc:sldMk cId="268637406" sldId="271"/>
            <ac:picMk id="15" creationId="{6451368B-9E6F-4B1F-CCF4-564B08C3E442}"/>
          </ac:picMkLst>
        </pc:picChg>
        <pc:picChg chg="del">
          <ac:chgData name="Josue Lubaki" userId="a4a5942eed5ac686" providerId="LiveId" clId="{6AE65A82-9CAA-432D-A84C-8FEA02C96B43}" dt="2022-12-09T23:58:16.944" v="1900" actId="478"/>
          <ac:picMkLst>
            <pc:docMk/>
            <pc:sldMk cId="268637406" sldId="271"/>
            <ac:picMk id="17" creationId="{36EA8DBD-157E-57D0-38A8-DF14F7291E66}"/>
          </ac:picMkLst>
        </pc:picChg>
        <pc:picChg chg="add mod">
          <ac:chgData name="Josue Lubaki" userId="a4a5942eed5ac686" providerId="LiveId" clId="{6AE65A82-9CAA-432D-A84C-8FEA02C96B43}" dt="2022-12-10T00:00:42.334" v="1929" actId="164"/>
          <ac:picMkLst>
            <pc:docMk/>
            <pc:sldMk cId="268637406" sldId="271"/>
            <ac:picMk id="19" creationId="{412D121A-69BD-5BCD-2706-1354185520DA}"/>
          </ac:picMkLst>
        </pc:picChg>
        <pc:picChg chg="del">
          <ac:chgData name="Josue Lubaki" userId="a4a5942eed5ac686" providerId="LiveId" clId="{6AE65A82-9CAA-432D-A84C-8FEA02C96B43}" dt="2022-12-09T23:59:49.822" v="1916" actId="478"/>
          <ac:picMkLst>
            <pc:docMk/>
            <pc:sldMk cId="268637406" sldId="271"/>
            <ac:picMk id="21" creationId="{08419C09-C927-F7F0-4013-D4CC470B1CF1}"/>
          </ac:picMkLst>
        </pc:picChg>
        <pc:cxnChg chg="add mod">
          <ac:chgData name="Josue Lubaki" userId="a4a5942eed5ac686" providerId="LiveId" clId="{6AE65A82-9CAA-432D-A84C-8FEA02C96B43}" dt="2022-12-09T23:59:01.556" v="1910" actId="164"/>
          <ac:cxnSpMkLst>
            <pc:docMk/>
            <pc:sldMk cId="268637406" sldId="271"/>
            <ac:cxnSpMk id="12" creationId="{D86C491A-A789-89BA-EAE9-93DC737E198C}"/>
          </ac:cxnSpMkLst>
        </pc:cxnChg>
        <pc:cxnChg chg="mod">
          <ac:chgData name="Josue Lubaki" userId="a4a5942eed5ac686" providerId="LiveId" clId="{6AE65A82-9CAA-432D-A84C-8FEA02C96B43}" dt="2022-12-09T23:59:21.733" v="1915" actId="1076"/>
          <ac:cxnSpMkLst>
            <pc:docMk/>
            <pc:sldMk cId="268637406" sldId="271"/>
            <ac:cxnSpMk id="20" creationId="{C636EF92-5FDB-D5CD-06C9-B6ACD3A49384}"/>
          </ac:cxnSpMkLst>
        </pc:cxnChg>
        <pc:cxnChg chg="add mod">
          <ac:chgData name="Josue Lubaki" userId="a4a5942eed5ac686" providerId="LiveId" clId="{6AE65A82-9CAA-432D-A84C-8FEA02C96B43}" dt="2022-12-10T00:00:42.334" v="1929" actId="164"/>
          <ac:cxnSpMkLst>
            <pc:docMk/>
            <pc:sldMk cId="268637406" sldId="271"/>
            <ac:cxnSpMk id="23" creationId="{AECA2C8B-E3B8-BDB8-6325-52FEC080C0FD}"/>
          </ac:cxnSpMkLst>
        </pc:cxnChg>
        <pc:cxnChg chg="mod ord">
          <ac:chgData name="Josue Lubaki" userId="a4a5942eed5ac686" providerId="LiveId" clId="{6AE65A82-9CAA-432D-A84C-8FEA02C96B43}" dt="2022-12-09T23:59:01.556" v="1910" actId="164"/>
          <ac:cxnSpMkLst>
            <pc:docMk/>
            <pc:sldMk cId="268637406" sldId="271"/>
            <ac:cxnSpMk id="27" creationId="{FBB68CBB-A0E6-68D6-F2FD-4C5E3A13A969}"/>
          </ac:cxnSpMkLst>
        </pc:cxnChg>
        <pc:cxnChg chg="mod ord">
          <ac:chgData name="Josue Lubaki" userId="a4a5942eed5ac686" providerId="LiveId" clId="{6AE65A82-9CAA-432D-A84C-8FEA02C96B43}" dt="2022-12-10T00:00:42.334" v="1929" actId="164"/>
          <ac:cxnSpMkLst>
            <pc:docMk/>
            <pc:sldMk cId="268637406" sldId="271"/>
            <ac:cxnSpMk id="30" creationId="{4BD5C9F9-9A44-0757-BE09-17127654D1CC}"/>
          </ac:cxnSpMkLst>
        </pc:cxnChg>
      </pc:sldChg>
      <pc:sldChg chg="addSp delSp modSp add mod ord">
        <pc:chgData name="Josue Lubaki" userId="a4a5942eed5ac686" providerId="LiveId" clId="{6AE65A82-9CAA-432D-A84C-8FEA02C96B43}" dt="2022-12-10T00:13:18.230" v="2012" actId="20577"/>
        <pc:sldMkLst>
          <pc:docMk/>
          <pc:sldMk cId="1264129936" sldId="272"/>
        </pc:sldMkLst>
        <pc:spChg chg="mod">
          <ac:chgData name="Josue Lubaki" userId="a4a5942eed5ac686" providerId="LiveId" clId="{6AE65A82-9CAA-432D-A84C-8FEA02C96B43}" dt="2022-12-10T00:13:18.230" v="2012" actId="20577"/>
          <ac:spMkLst>
            <pc:docMk/>
            <pc:sldMk cId="1264129936" sldId="272"/>
            <ac:spMk id="2" creationId="{1595D0E6-E1BA-3332-E34F-6D8C1A27F6E8}"/>
          </ac:spMkLst>
        </pc:spChg>
        <pc:spChg chg="mod">
          <ac:chgData name="Josue Lubaki" userId="a4a5942eed5ac686" providerId="LiveId" clId="{6AE65A82-9CAA-432D-A84C-8FEA02C96B43}" dt="2022-12-10T00:01:39.415" v="1933"/>
          <ac:spMkLst>
            <pc:docMk/>
            <pc:sldMk cId="1264129936" sldId="272"/>
            <ac:spMk id="6" creationId="{DFB654F0-305F-77DB-3E32-93D157CC8BE6}"/>
          </ac:spMkLst>
        </pc:spChg>
        <pc:spChg chg="mod ord topLvl">
          <ac:chgData name="Josue Lubaki" userId="a4a5942eed5ac686" providerId="LiveId" clId="{6AE65A82-9CAA-432D-A84C-8FEA02C96B43}" dt="2022-12-10T00:05:18.097" v="1976" actId="164"/>
          <ac:spMkLst>
            <pc:docMk/>
            <pc:sldMk cId="1264129936" sldId="272"/>
            <ac:spMk id="14" creationId="{C6F615E4-AA43-5DFA-904B-7F22AFD6ECDA}"/>
          </ac:spMkLst>
        </pc:spChg>
        <pc:spChg chg="mod">
          <ac:chgData name="Josue Lubaki" userId="a4a5942eed5ac686" providerId="LiveId" clId="{6AE65A82-9CAA-432D-A84C-8FEA02C96B43}" dt="2022-12-10T00:02:51.292" v="1947" actId="14100"/>
          <ac:spMkLst>
            <pc:docMk/>
            <pc:sldMk cId="1264129936" sldId="272"/>
            <ac:spMk id="18" creationId="{2BD98FE6-E074-234E-D55B-4BF5A75684EB}"/>
          </ac:spMkLst>
        </pc:spChg>
        <pc:grpChg chg="add del mod">
          <ac:chgData name="Josue Lubaki" userId="a4a5942eed5ac686" providerId="LiveId" clId="{6AE65A82-9CAA-432D-A84C-8FEA02C96B43}" dt="2022-12-10T00:01:42.025" v="1934"/>
          <ac:grpSpMkLst>
            <pc:docMk/>
            <pc:sldMk cId="1264129936" sldId="272"/>
            <ac:grpSpMk id="3" creationId="{F4BB896C-B4AF-B1C0-0116-121BE47BD39D}"/>
          </ac:grpSpMkLst>
        </pc:grpChg>
        <pc:grpChg chg="mod">
          <ac:chgData name="Josue Lubaki" userId="a4a5942eed5ac686" providerId="LiveId" clId="{6AE65A82-9CAA-432D-A84C-8FEA02C96B43}" dt="2022-12-10T00:01:39.415" v="1933"/>
          <ac:grpSpMkLst>
            <pc:docMk/>
            <pc:sldMk cId="1264129936" sldId="272"/>
            <ac:grpSpMk id="4" creationId="{4560F7BC-E3F3-1CF4-81A2-9A94D3B773FD}"/>
          </ac:grpSpMkLst>
        </pc:grpChg>
        <pc:grpChg chg="add mod">
          <ac:chgData name="Josue Lubaki" userId="a4a5942eed5ac686" providerId="LiveId" clId="{6AE65A82-9CAA-432D-A84C-8FEA02C96B43}" dt="2022-12-10T00:05:18.097" v="1976" actId="164"/>
          <ac:grpSpMkLst>
            <pc:docMk/>
            <pc:sldMk cId="1264129936" sldId="272"/>
            <ac:grpSpMk id="11" creationId="{38C896EC-488D-7AB5-D25E-4FB3F7F78A54}"/>
          </ac:grpSpMkLst>
        </pc:grpChg>
        <pc:grpChg chg="mod topLvl">
          <ac:chgData name="Josue Lubaki" userId="a4a5942eed5ac686" providerId="LiveId" clId="{6AE65A82-9CAA-432D-A84C-8FEA02C96B43}" dt="2022-12-10T00:04:05.269" v="1962" actId="1076"/>
          <ac:grpSpMkLst>
            <pc:docMk/>
            <pc:sldMk cId="1264129936" sldId="272"/>
            <ac:grpSpMk id="13" creationId="{BD7ADB78-B89A-2FA7-B9E4-BDDC5691A4EA}"/>
          </ac:grpSpMkLst>
        </pc:grpChg>
        <pc:grpChg chg="del mod">
          <ac:chgData name="Josue Lubaki" userId="a4a5942eed5ac686" providerId="LiveId" clId="{6AE65A82-9CAA-432D-A84C-8FEA02C96B43}" dt="2022-12-10T00:04:00.923" v="1960" actId="165"/>
          <ac:grpSpMkLst>
            <pc:docMk/>
            <pc:sldMk cId="1264129936" sldId="272"/>
            <ac:grpSpMk id="16" creationId="{1FD17DD1-819B-28E9-5DD0-86ED8EC5A486}"/>
          </ac:grpSpMkLst>
        </pc:grpChg>
        <pc:picChg chg="mod">
          <ac:chgData name="Josue Lubaki" userId="a4a5942eed5ac686" providerId="LiveId" clId="{6AE65A82-9CAA-432D-A84C-8FEA02C96B43}" dt="2022-12-10T00:04:00.923" v="1960" actId="165"/>
          <ac:picMkLst>
            <pc:docMk/>
            <pc:sldMk cId="1264129936" sldId="272"/>
            <ac:picMk id="5" creationId="{CB898E6F-FEF5-0A48-9E9D-4FB2DE59C8B7}"/>
          </ac:picMkLst>
        </pc:picChg>
        <pc:picChg chg="mod">
          <ac:chgData name="Josue Lubaki" userId="a4a5942eed5ac686" providerId="LiveId" clId="{6AE65A82-9CAA-432D-A84C-8FEA02C96B43}" dt="2022-12-10T00:01:39.415" v="1933"/>
          <ac:picMkLst>
            <pc:docMk/>
            <pc:sldMk cId="1264129936" sldId="272"/>
            <ac:picMk id="7" creationId="{D520F464-A257-2B02-7BE5-86348C0BED3F}"/>
          </ac:picMkLst>
        </pc:picChg>
        <pc:picChg chg="mod">
          <ac:chgData name="Josue Lubaki" userId="a4a5942eed5ac686" providerId="LiveId" clId="{6AE65A82-9CAA-432D-A84C-8FEA02C96B43}" dt="2022-12-10T00:01:39.415" v="1933"/>
          <ac:picMkLst>
            <pc:docMk/>
            <pc:sldMk cId="1264129936" sldId="272"/>
            <ac:picMk id="8" creationId="{66805B65-F2DE-5BB0-761C-89C7F0562627}"/>
          </ac:picMkLst>
        </pc:picChg>
        <pc:picChg chg="add mod">
          <ac:chgData name="Josue Lubaki" userId="a4a5942eed5ac686" providerId="LiveId" clId="{6AE65A82-9CAA-432D-A84C-8FEA02C96B43}" dt="2022-12-10T00:05:18.097" v="1976" actId="164"/>
          <ac:picMkLst>
            <pc:docMk/>
            <pc:sldMk cId="1264129936" sldId="272"/>
            <ac:picMk id="10" creationId="{B3F87367-BAE9-ECE3-9D5B-887E56AC471C}"/>
          </ac:picMkLst>
        </pc:picChg>
        <pc:picChg chg="mod">
          <ac:chgData name="Josue Lubaki" userId="a4a5942eed5ac686" providerId="LiveId" clId="{6AE65A82-9CAA-432D-A84C-8FEA02C96B43}" dt="2022-12-10T00:04:00.923" v="1960" actId="165"/>
          <ac:picMkLst>
            <pc:docMk/>
            <pc:sldMk cId="1264129936" sldId="272"/>
            <ac:picMk id="12" creationId="{508CAC45-CD20-86CE-6196-9D75AABBCB1A}"/>
          </ac:picMkLst>
        </pc:picChg>
        <pc:picChg chg="del">
          <ac:chgData name="Josue Lubaki" userId="a4a5942eed5ac686" providerId="LiveId" clId="{6AE65A82-9CAA-432D-A84C-8FEA02C96B43}" dt="2022-12-10T00:01:47.282" v="1936" actId="478"/>
          <ac:picMkLst>
            <pc:docMk/>
            <pc:sldMk cId="1264129936" sldId="272"/>
            <ac:picMk id="15" creationId="{58B53968-47E6-71D3-4772-7F872FDE76B7}"/>
          </ac:picMkLst>
        </pc:picChg>
      </pc:sldChg>
      <pc:sldChg chg="addSp delSp modSp new mod">
        <pc:chgData name="Josue Lubaki" userId="a4a5942eed5ac686" providerId="LiveId" clId="{6AE65A82-9CAA-432D-A84C-8FEA02C96B43}" dt="2022-12-10T00:21:27.968" v="2088" actId="164"/>
        <pc:sldMkLst>
          <pc:docMk/>
          <pc:sldMk cId="2940673157" sldId="273"/>
        </pc:sldMkLst>
        <pc:spChg chg="mod">
          <ac:chgData name="Josue Lubaki" userId="a4a5942eed5ac686" providerId="LiveId" clId="{6AE65A82-9CAA-432D-A84C-8FEA02C96B43}" dt="2022-12-10T00:13:47.365" v="2052" actId="122"/>
          <ac:spMkLst>
            <pc:docMk/>
            <pc:sldMk cId="2940673157" sldId="273"/>
            <ac:spMk id="2" creationId="{F26D55B0-4220-9822-CE9D-628D8CDECB49}"/>
          </ac:spMkLst>
        </pc:spChg>
        <pc:spChg chg="del">
          <ac:chgData name="Josue Lubaki" userId="a4a5942eed5ac686" providerId="LiveId" clId="{6AE65A82-9CAA-432D-A84C-8FEA02C96B43}" dt="2022-12-10T00:13:50.639" v="2053" actId="478"/>
          <ac:spMkLst>
            <pc:docMk/>
            <pc:sldMk cId="2940673157" sldId="273"/>
            <ac:spMk id="3" creationId="{9AF680F3-25FE-40E6-353F-35DA98CBC273}"/>
          </ac:spMkLst>
        </pc:spChg>
        <pc:spChg chg="add mod">
          <ac:chgData name="Josue Lubaki" userId="a4a5942eed5ac686" providerId="LiveId" clId="{6AE65A82-9CAA-432D-A84C-8FEA02C96B43}" dt="2022-12-10T00:20:14.016" v="2069" actId="164"/>
          <ac:spMkLst>
            <pc:docMk/>
            <pc:sldMk cId="2940673157" sldId="273"/>
            <ac:spMk id="8" creationId="{97457B9F-B6ED-C9A8-35F2-EF49911172E3}"/>
          </ac:spMkLst>
        </pc:spChg>
        <pc:spChg chg="add mod topLvl">
          <ac:chgData name="Josue Lubaki" userId="a4a5942eed5ac686" providerId="LiveId" clId="{6AE65A82-9CAA-432D-A84C-8FEA02C96B43}" dt="2022-12-10T00:21:27.968" v="2088" actId="164"/>
          <ac:spMkLst>
            <pc:docMk/>
            <pc:sldMk cId="2940673157" sldId="273"/>
            <ac:spMk id="10" creationId="{4D374896-9B38-2FBE-FAB8-A72934A67DE2}"/>
          </ac:spMkLst>
        </pc:spChg>
        <pc:spChg chg="add mod topLvl">
          <ac:chgData name="Josue Lubaki" userId="a4a5942eed5ac686" providerId="LiveId" clId="{6AE65A82-9CAA-432D-A84C-8FEA02C96B43}" dt="2022-12-10T00:21:27.968" v="2088" actId="164"/>
          <ac:spMkLst>
            <pc:docMk/>
            <pc:sldMk cId="2940673157" sldId="273"/>
            <ac:spMk id="12" creationId="{87412AD4-4BED-B1F8-DDB8-DA36A4AD1EF9}"/>
          </ac:spMkLst>
        </pc:spChg>
        <pc:grpChg chg="add mod">
          <ac:chgData name="Josue Lubaki" userId="a4a5942eed5ac686" providerId="LiveId" clId="{6AE65A82-9CAA-432D-A84C-8FEA02C96B43}" dt="2022-12-10T00:20:14.016" v="2069" actId="164"/>
          <ac:grpSpMkLst>
            <pc:docMk/>
            <pc:sldMk cId="2940673157" sldId="273"/>
            <ac:grpSpMk id="9" creationId="{B3DFE22C-2639-4056-5EF3-001FE808E18D}"/>
          </ac:grpSpMkLst>
        </pc:grpChg>
        <pc:grpChg chg="add del mod">
          <ac:chgData name="Josue Lubaki" userId="a4a5942eed5ac686" providerId="LiveId" clId="{6AE65A82-9CAA-432D-A84C-8FEA02C96B43}" dt="2022-12-10T00:21:22.581" v="2087" actId="165"/>
          <ac:grpSpMkLst>
            <pc:docMk/>
            <pc:sldMk cId="2940673157" sldId="273"/>
            <ac:grpSpMk id="11" creationId="{52197483-0696-E6C7-87C9-8475850DDAC5}"/>
          </ac:grpSpMkLst>
        </pc:grpChg>
        <pc:grpChg chg="add mod">
          <ac:chgData name="Josue Lubaki" userId="a4a5942eed5ac686" providerId="LiveId" clId="{6AE65A82-9CAA-432D-A84C-8FEA02C96B43}" dt="2022-12-10T00:21:27.968" v="2088" actId="164"/>
          <ac:grpSpMkLst>
            <pc:docMk/>
            <pc:sldMk cId="2940673157" sldId="273"/>
            <ac:grpSpMk id="13" creationId="{400D69EE-565A-60EF-32D3-1033EF104C8C}"/>
          </ac:grpSpMkLst>
        </pc:grpChg>
        <pc:picChg chg="add mod">
          <ac:chgData name="Josue Lubaki" userId="a4a5942eed5ac686" providerId="LiveId" clId="{6AE65A82-9CAA-432D-A84C-8FEA02C96B43}" dt="2022-12-10T00:20:14.016" v="2069" actId="164"/>
          <ac:picMkLst>
            <pc:docMk/>
            <pc:sldMk cId="2940673157" sldId="273"/>
            <ac:picMk id="5" creationId="{E8693863-9130-0182-C93A-1C6F80F57A44}"/>
          </ac:picMkLst>
        </pc:picChg>
        <pc:picChg chg="add mod topLvl">
          <ac:chgData name="Josue Lubaki" userId="a4a5942eed5ac686" providerId="LiveId" clId="{6AE65A82-9CAA-432D-A84C-8FEA02C96B43}" dt="2022-12-10T00:21:27.968" v="2088" actId="164"/>
          <ac:picMkLst>
            <pc:docMk/>
            <pc:sldMk cId="2940673157" sldId="273"/>
            <ac:picMk id="7" creationId="{C75ABF1A-840A-3B54-916D-9D8C7C177645}"/>
          </ac:picMkLst>
        </pc:picChg>
      </pc:sldChg>
      <pc:sldChg chg="addSp delSp modSp new mod">
        <pc:chgData name="Josue Lubaki" userId="a4a5942eed5ac686" providerId="LiveId" clId="{6AE65A82-9CAA-432D-A84C-8FEA02C96B43}" dt="2022-12-10T21:04:21.392" v="2131" actId="1076"/>
        <pc:sldMkLst>
          <pc:docMk/>
          <pc:sldMk cId="2773569540" sldId="274"/>
        </pc:sldMkLst>
        <pc:spChg chg="mod">
          <ac:chgData name="Josue Lubaki" userId="a4a5942eed5ac686" providerId="LiveId" clId="{6AE65A82-9CAA-432D-A84C-8FEA02C96B43}" dt="2022-12-10T20:35:35.462" v="2095" actId="122"/>
          <ac:spMkLst>
            <pc:docMk/>
            <pc:sldMk cId="2773569540" sldId="274"/>
            <ac:spMk id="2" creationId="{219C73CE-2BBD-3934-AB7A-4DBB5D957E95}"/>
          </ac:spMkLst>
        </pc:spChg>
        <pc:spChg chg="del">
          <ac:chgData name="Josue Lubaki" userId="a4a5942eed5ac686" providerId="LiveId" clId="{6AE65A82-9CAA-432D-A84C-8FEA02C96B43}" dt="2022-12-10T20:37:15.175" v="2096" actId="478"/>
          <ac:spMkLst>
            <pc:docMk/>
            <pc:sldMk cId="2773569540" sldId="274"/>
            <ac:spMk id="3" creationId="{7CE8DA19-5A1D-B65B-6D3B-818187579F07}"/>
          </ac:spMkLst>
        </pc:spChg>
        <pc:spChg chg="add mod">
          <ac:chgData name="Josue Lubaki" userId="a4a5942eed5ac686" providerId="LiveId" clId="{6AE65A82-9CAA-432D-A84C-8FEA02C96B43}" dt="2022-12-10T20:41:31.138" v="2128" actId="1076"/>
          <ac:spMkLst>
            <pc:docMk/>
            <pc:sldMk cId="2773569540" sldId="274"/>
            <ac:spMk id="10" creationId="{B0D3A277-CBD8-536C-317F-371B6BBAA6D2}"/>
          </ac:spMkLst>
        </pc:spChg>
        <pc:spChg chg="add mod">
          <ac:chgData name="Josue Lubaki" userId="a4a5942eed5ac686" providerId="LiveId" clId="{6AE65A82-9CAA-432D-A84C-8FEA02C96B43}" dt="2022-12-10T20:41:32.080" v="2129" actId="571"/>
          <ac:spMkLst>
            <pc:docMk/>
            <pc:sldMk cId="2773569540" sldId="274"/>
            <ac:spMk id="11" creationId="{E4E171AE-28E3-3D25-4566-82C87B69C337}"/>
          </ac:spMkLst>
        </pc:spChg>
        <pc:picChg chg="add mod">
          <ac:chgData name="Josue Lubaki" userId="a4a5942eed5ac686" providerId="LiveId" clId="{6AE65A82-9CAA-432D-A84C-8FEA02C96B43}" dt="2022-12-10T20:37:19.354" v="2098" actId="1076"/>
          <ac:picMkLst>
            <pc:docMk/>
            <pc:sldMk cId="2773569540" sldId="274"/>
            <ac:picMk id="5" creationId="{5DF6ABB2-9DA0-EF39-FF40-EE461A1996BA}"/>
          </ac:picMkLst>
        </pc:picChg>
        <pc:picChg chg="add mod">
          <ac:chgData name="Josue Lubaki" userId="a4a5942eed5ac686" providerId="LiveId" clId="{6AE65A82-9CAA-432D-A84C-8FEA02C96B43}" dt="2022-12-10T20:39:40.767" v="2102" actId="1076"/>
          <ac:picMkLst>
            <pc:docMk/>
            <pc:sldMk cId="2773569540" sldId="274"/>
            <ac:picMk id="7" creationId="{B8421998-1FCE-33B7-9106-3B7FCA5C3B7C}"/>
          </ac:picMkLst>
        </pc:picChg>
        <pc:picChg chg="add mod">
          <ac:chgData name="Josue Lubaki" userId="a4a5942eed5ac686" providerId="LiveId" clId="{6AE65A82-9CAA-432D-A84C-8FEA02C96B43}" dt="2022-12-10T20:40:55.046" v="2107" actId="1076"/>
          <ac:picMkLst>
            <pc:docMk/>
            <pc:sldMk cId="2773569540" sldId="274"/>
            <ac:picMk id="9" creationId="{763E92DF-52F9-BBD4-CBC1-67D6B3427C99}"/>
          </ac:picMkLst>
        </pc:picChg>
        <pc:picChg chg="add mod">
          <ac:chgData name="Josue Lubaki" userId="a4a5942eed5ac686" providerId="LiveId" clId="{6AE65A82-9CAA-432D-A84C-8FEA02C96B43}" dt="2022-12-10T21:04:21.392" v="2131" actId="1076"/>
          <ac:picMkLst>
            <pc:docMk/>
            <pc:sldMk cId="2773569540" sldId="274"/>
            <ac:picMk id="13" creationId="{C7023055-794C-4BD5-CA52-AC866626BFDD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CA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65F89C-E37A-47BC-BA09-66E69A8C61E1}" type="datetimeFigureOut">
              <a:rPr lang="fr-CA" smtClean="0"/>
              <a:t>2022-12-12</a:t>
            </a:fld>
            <a:endParaRPr lang="fr-CA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CA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CA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7C45F1-1461-4792-8CDF-989F53404253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824543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@Module : </a:t>
            </a:r>
            <a:br>
              <a:rPr lang="fr-CA" dirty="0"/>
            </a:br>
            <a:r>
              <a:rPr lang="fr-CA" dirty="0"/>
              <a:t>	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L'annotation @Module dans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Dagger-Hilt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indique que la classe annotée est un module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Dagger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. </a:t>
            </a:r>
            <a:br>
              <a:rPr lang="fr-FR" b="0" i="0" dirty="0">
                <a:solidFill>
                  <a:srgbClr val="D1D5DB"/>
                </a:solidFill>
                <a:effectLst/>
                <a:latin typeface="Söhne"/>
              </a:rPr>
            </a:b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	Un module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Dagger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est une classe qui définit les bindings entre les différentes dépendances de votre application. </a:t>
            </a:r>
            <a:br>
              <a:rPr lang="fr-FR" b="0" i="0" dirty="0">
                <a:solidFill>
                  <a:srgbClr val="D1D5DB"/>
                </a:solidFill>
                <a:effectLst/>
                <a:latin typeface="Söhne"/>
              </a:rPr>
            </a:b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	Ces bindings indiquent à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Dagger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comment créer des instances de différentes classes en fonction des dépendances qu'elles ont. </a:t>
            </a:r>
            <a:br>
              <a:rPr lang="fr-FR" b="0" i="0" dirty="0">
                <a:solidFill>
                  <a:srgbClr val="D1D5DB"/>
                </a:solidFill>
                <a:effectLst/>
                <a:latin typeface="Söhne"/>
              </a:rPr>
            </a:b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	En utilisant des modules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Dagger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, vous pouvez facilement gérer les dépendances de votre application de manière organisée et efficace.</a:t>
            </a:r>
          </a:p>
          <a:p>
            <a:endParaRPr lang="fr-FR" b="0" i="0" dirty="0">
              <a:solidFill>
                <a:srgbClr val="D1D5DB"/>
              </a:solidFill>
              <a:effectLst/>
              <a:latin typeface="Söhne"/>
            </a:endParaRPr>
          </a:p>
          <a:p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@InstallIn : 	L'utilisation de l'annotation @InstallIn(SingletonComponent.class) fait savoir à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Dagger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que les dépendances définies dans ce module seront disponibles dans l'ensemble de l'application.</a:t>
            </a:r>
            <a:br>
              <a:rPr lang="fr-FR" b="0" i="0" dirty="0">
                <a:solidFill>
                  <a:srgbClr val="D1D5DB"/>
                </a:solidFill>
                <a:effectLst/>
                <a:latin typeface="Söhne"/>
              </a:rPr>
            </a:b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	Le composant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SingletonComponent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est un composant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Dagger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qui est créé une seule fois pour l'ensemble de l'application et qui peut être utilisé par toutes les parties de l'application.</a:t>
            </a:r>
          </a:p>
          <a:p>
            <a:endParaRPr lang="fr-FR" b="0" i="0" dirty="0">
              <a:solidFill>
                <a:srgbClr val="D1D5DB"/>
              </a:solidFill>
              <a:effectLst/>
              <a:latin typeface="Söhne"/>
            </a:endParaRPr>
          </a:p>
          <a:p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@Provides : 	@Provides sur les méthodes de votre module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Dagger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pour indiquer à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Dagger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comment créer des instances de différentes classes. </a:t>
            </a:r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7C45F1-1461-4792-8CDF-989F53404253}" type="slidenum">
              <a:rPr lang="fr-CA" smtClean="0"/>
              <a:t>12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569543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l">
              <a:defRPr sz="6000" b="1" i="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E66DA5-7751-4D3D-B753-58DF3B4187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12/12/2022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‹N°›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1B787A8-0D67-4B7E-9B48-86BD906AB6B5}"/>
              </a:ext>
            </a:extLst>
          </p:cNvPr>
          <p:cNvCxnSpPr>
            <a:cxnSpLocks/>
          </p:cNvCxnSpPr>
          <p:nvPr/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94087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AD429-654B-4F0E-94E9-6FEF8EC67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8D60B2-06F5-4567-BE1F-BBA5270537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16F6F2-8269-4B80-8EE3-81FEE0F9DF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12/12/2022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BC86E4-3EDE-4EB4-B1A3-A1198AADD1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1752B0-ACEC-49EF-8131-FCF35BC5C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‹N°›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A0462E3-375D-4E76-8886-69E06985D069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66431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423B094-F480-477B-901C-7181F88C07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D052089-A920-4E52-98DC-8A5DC7B0AC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A074FE-F1B4-421F-A66E-FA351C8F99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12/12/2022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D764BA-3AB2-45FD-ABCB-975B3FDDF2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FB3FEF-8252-49FD-82F2-3E5FABC65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‹N°›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AEB5C65-83BB-4EBD-AD22-EDA8489D0F5D}"/>
              </a:ext>
            </a:extLst>
          </p:cNvPr>
          <p:cNvCxnSpPr>
            <a:cxnSpLocks/>
          </p:cNvCxnSpPr>
          <p:nvPr/>
        </p:nvCxnSpPr>
        <p:spPr>
          <a:xfrm flipV="1">
            <a:off x="8313" y="261865"/>
            <a:ext cx="11353802" cy="1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3888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12/12/2022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‹N°›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C05CAAB-DBA2-4548-AD5F-01BB97FBB207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40724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FC2D1-D3FE-4B37-8740-57444421F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 b="1" i="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5AF550-086C-426E-A374-85DB395701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A58988-AD39-4AE9-8E6A-0907F0BE2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12/12/2022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366319-82EE-408E-819F-8F8E6DBA7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21C8A6-777F-496D-8620-AE52BFC33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‹N°›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031F83B-57A8-4533-981C-D1FFAD2B6B6F}"/>
              </a:ext>
            </a:extLst>
          </p:cNvPr>
          <p:cNvCxnSpPr>
            <a:cxnSpLocks/>
          </p:cNvCxnSpPr>
          <p:nvPr/>
        </p:nvCxnSpPr>
        <p:spPr>
          <a:xfrm>
            <a:off x="715890" y="1701425"/>
            <a:ext cx="0" cy="5148262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90220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57166-6921-4546-BA2C-99E464681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5B9122-6371-4049-B57A-33DED7DA2F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14555D-0753-4312-A26B-2338813F9B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D8FDCB-69DA-4A8F-8B91-5CFF77897C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12/12/2022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AC8C07-E0D3-4464-AE3C-25730D75C8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2596A6-734E-4AE0-BFB8-3089137BF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‹N°›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FB7E8F4-3FB3-45AB-A381-9093CA95AAE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22262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6B3EF2-2C04-480F-A570-14E520DD00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12/12/2022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CF5783E-3073-4F4D-8B9C-C5B18DDA5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A75FE3-6719-4790-AA00-251BC2A6E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‹N°›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76534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12/12/2022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‹N°›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7596AF9-469C-436D-B7D2-77952EF1825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67156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FF36D6-399B-43E3-84DD-9FC5119EC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12/12/2022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234AB7-3B85-4028-A500-5A1BDBF45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1F40F0-9909-442F-BBA4-409D061ED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‹N°›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53C1207-D1C8-49E3-8837-E2B89D366FA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97802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0F214-646F-4D81-AD12-65628EC98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F71768-C3FA-49EF-99EF-06E6C3B284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DA6F24-ED6C-4D12-A9D6-EE37FBD686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E6AACE-FAFB-4934-8E3C-AB5B21635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12/12/2022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1533EA-D0F8-4C79-8721-F190DE2D2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59BAC9-F101-4394-BBA4-3D21A3497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‹N°›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F3A79C9-7EDC-44F6-AC48-5DD98A7695AD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23268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CB71F-B6C2-4866-BC97-304F78816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5ED73B-8413-478D-80D7-B78B69763B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BDF226-1B94-4D2D-98B3-7B932FB17D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0C4E9A-CA29-4CCD-ACFA-B29F80FBA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12/12/2022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A5B7BE-3F1B-4FF3-B1D7-6E39B99D0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2F18F1-E27E-470E-AE13-4755DEE63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‹N°›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0F08750-B7F2-4119-B151-68DE774813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32042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DA4224-F4E4-47A4-ACF7-231749390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679907-DC49-4B86-A34C-C97DBC26A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DBC8A0-34FC-4B6E-B42B-A721267D89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4B53A7-3209-46A6-9454-F38EAC8F11E7}" type="datetimeFigureOut">
              <a:rPr lang="en-US" smtClean="0"/>
              <a:pPr/>
              <a:t>12/12/2022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9AC0B6-4CC4-4E41-8A4D-F62E17F285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C0E9BD-90BD-46AE-8A0D-06796ADB76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CE633F-9882-4A5C-83A2-1109D0C73261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6007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openclipart.org/detail/1645/key-west---mallory---square-by-nkinkade-177734" TargetMode="External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openclipart.org/detail/1645/key-west---mallory---square-by-nkinkade-177734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quizapi.io/" TargetMode="Externa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7278C5-34E8-4293-BE47-73B18483AF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!!Rectangle">
            <a:extLst>
              <a:ext uri="{FF2B5EF4-FFF2-40B4-BE49-F238E27FC236}">
                <a16:creationId xmlns:a16="http://schemas.microsoft.com/office/drawing/2014/main" id="{9A3F5928-D955-456A-97B5-AA390B8CE9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4" name="Picture 3" descr="Hand holding a pen shading number on a sheet">
            <a:extLst>
              <a:ext uri="{FF2B5EF4-FFF2-40B4-BE49-F238E27FC236}">
                <a16:creationId xmlns:a16="http://schemas.microsoft.com/office/drawing/2014/main" id="{4096386B-6DB2-2889-0404-40641630471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alphaModFix amt="35000"/>
          </a:blip>
          <a:srcRect b="15730"/>
          <a:stretch/>
        </p:blipFill>
        <p:spPr>
          <a:xfrm>
            <a:off x="20" y="-162767"/>
            <a:ext cx="1219198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BDA52838-880E-323C-A0A8-D29DC17835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6275" y="2271449"/>
            <a:ext cx="9679449" cy="1348081"/>
          </a:xfrm>
        </p:spPr>
        <p:txBody>
          <a:bodyPr anchor="ctr">
            <a:normAutofit/>
          </a:bodyPr>
          <a:lstStyle/>
          <a:p>
            <a:pPr algn="ctr"/>
            <a:r>
              <a:rPr lang="fr-CA" sz="7200" dirty="0">
                <a:solidFill>
                  <a:srgbClr val="FFFFFF"/>
                </a:solidFill>
              </a:rPr>
              <a:t>QuizZES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98CCC982-4F34-1255-DFF6-89DEC4D0AD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87125" y="3620636"/>
            <a:ext cx="3817748" cy="433621"/>
          </a:xfrm>
        </p:spPr>
        <p:txBody>
          <a:bodyPr anchor="ctr">
            <a:normAutofit/>
          </a:bodyPr>
          <a:lstStyle/>
          <a:p>
            <a:pPr algn="ctr"/>
            <a:r>
              <a:rPr lang="fr-CA" sz="2000" dirty="0">
                <a:solidFill>
                  <a:srgbClr val="FFFFFF"/>
                </a:solidFill>
                <a:highlight>
                  <a:srgbClr val="008000"/>
                </a:highlight>
              </a:rPr>
              <a:t>APPLICATION ANDROID (JAVA)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878" y="806470"/>
            <a:ext cx="8453437" cy="0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4954" y="2875093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rgbClr val="FFFFFF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3734" y="3104388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rgbClr val="FFFFFF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19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414" y="361953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rgbClr val="FFFFFF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5917DAAD-F44B-34FF-8F6E-82DFDC4A4294}"/>
              </a:ext>
            </a:extLst>
          </p:cNvPr>
          <p:cNvSpPr txBox="1"/>
          <p:nvPr/>
        </p:nvSpPr>
        <p:spPr>
          <a:xfrm>
            <a:off x="107493" y="162767"/>
            <a:ext cx="82277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3600" b="1" dirty="0">
                <a:solidFill>
                  <a:schemeClr val="bg1"/>
                </a:solidFill>
                <a:highlight>
                  <a:srgbClr val="00800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UNIVERSITÉ DU QUÉBEC À TROIS-RIVIÈRES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6B8BA1AF-F7FD-0CE2-C31E-9C78AF17D8E2}"/>
              </a:ext>
            </a:extLst>
          </p:cNvPr>
          <p:cNvSpPr txBox="1"/>
          <p:nvPr/>
        </p:nvSpPr>
        <p:spPr>
          <a:xfrm>
            <a:off x="10125508" y="172899"/>
            <a:ext cx="1958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2000" dirty="0">
                <a:solidFill>
                  <a:schemeClr val="bg1"/>
                </a:solidFill>
              </a:rPr>
              <a:t>Josue Lubaki</a:t>
            </a:r>
          </a:p>
          <a:p>
            <a:pPr algn="ctr"/>
            <a:r>
              <a:rPr lang="fr-CA" sz="2000" dirty="0">
                <a:solidFill>
                  <a:schemeClr val="bg1"/>
                </a:solidFill>
              </a:rPr>
              <a:t>Harleze Loukelo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F43B8D41-7F50-185B-9CE6-7343636C0980}"/>
              </a:ext>
            </a:extLst>
          </p:cNvPr>
          <p:cNvSpPr txBox="1"/>
          <p:nvPr/>
        </p:nvSpPr>
        <p:spPr>
          <a:xfrm>
            <a:off x="3393140" y="4820747"/>
            <a:ext cx="5405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>
                <a:highlight>
                  <a:srgbClr val="FFFF00"/>
                </a:highlight>
              </a:rPr>
              <a:t>Lien </a:t>
            </a:r>
            <a:r>
              <a:rPr lang="fr-CA" dirty="0" err="1">
                <a:highlight>
                  <a:srgbClr val="FFFF00"/>
                </a:highlight>
              </a:rPr>
              <a:t>Gitlab</a:t>
            </a:r>
            <a:r>
              <a:rPr lang="fr-CA" dirty="0">
                <a:highlight>
                  <a:srgbClr val="FFFF00"/>
                </a:highlight>
              </a:rPr>
              <a:t> : </a:t>
            </a:r>
            <a:r>
              <a:rPr lang="fr-CA" b="1" dirty="0">
                <a:highlight>
                  <a:srgbClr val="FFFF00"/>
                </a:highlight>
              </a:rPr>
              <a:t>https://dmigit.uqtr.ca/lubaki/quizzes</a:t>
            </a:r>
          </a:p>
        </p:txBody>
      </p:sp>
    </p:spTree>
    <p:extLst>
      <p:ext uri="{BB962C8B-B14F-4D97-AF65-F5344CB8AC3E}">
        <p14:creationId xmlns:p14="http://schemas.microsoft.com/office/powerpoint/2010/main" val="1550187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595D0E6-E1BA-3332-E34F-6D8C1A27F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CA" dirty="0" err="1"/>
              <a:t>Dagger-Hilt</a:t>
            </a:r>
            <a:r>
              <a:rPr lang="fr-CA" dirty="0"/>
              <a:t> </a:t>
            </a:r>
            <a:r>
              <a:rPr lang="fr-CA" sz="2000" dirty="0" err="1"/>
              <a:t>Database</a:t>
            </a:r>
            <a:endParaRPr lang="fr-CA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F168DFB4-1385-4EAB-6B82-F59C2959C79F}"/>
              </a:ext>
            </a:extLst>
          </p:cNvPr>
          <p:cNvSpPr txBox="1"/>
          <p:nvPr/>
        </p:nvSpPr>
        <p:spPr>
          <a:xfrm>
            <a:off x="2514767" y="1771546"/>
            <a:ext cx="1881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/>
              <a:t>Sans </a:t>
            </a:r>
            <a:r>
              <a:rPr lang="fr-CA" dirty="0" err="1"/>
              <a:t>Dagger-Hilt</a:t>
            </a:r>
            <a:endParaRPr lang="fr-CA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73B11AD9-5D5C-2AFE-8345-E923E919D9FB}"/>
              </a:ext>
            </a:extLst>
          </p:cNvPr>
          <p:cNvSpPr txBox="1"/>
          <p:nvPr/>
        </p:nvSpPr>
        <p:spPr>
          <a:xfrm>
            <a:off x="8204692" y="1771546"/>
            <a:ext cx="1881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/>
              <a:t>Après </a:t>
            </a:r>
            <a:r>
              <a:rPr lang="fr-CA" dirty="0" err="1"/>
              <a:t>Dagger-Hilt</a:t>
            </a:r>
            <a:endParaRPr lang="fr-CA" dirty="0"/>
          </a:p>
        </p:txBody>
      </p: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C636EF92-5FDB-D5CD-06C9-B6ACD3A49384}"/>
              </a:ext>
            </a:extLst>
          </p:cNvPr>
          <p:cNvCxnSpPr/>
          <p:nvPr/>
        </p:nvCxnSpPr>
        <p:spPr>
          <a:xfrm>
            <a:off x="6508378" y="1690688"/>
            <a:ext cx="0" cy="4907336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Image 12">
            <a:extLst>
              <a:ext uri="{FF2B5EF4-FFF2-40B4-BE49-F238E27FC236}">
                <a16:creationId xmlns:a16="http://schemas.microsoft.com/office/drawing/2014/main" id="{C7BB6334-4727-6E34-6258-B733A29005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8814" y="2334877"/>
            <a:ext cx="5542983" cy="1703235"/>
          </a:xfrm>
          <a:prstGeom prst="rect">
            <a:avLst/>
          </a:prstGeom>
        </p:spPr>
      </p:pic>
      <p:grpSp>
        <p:nvGrpSpPr>
          <p:cNvPr id="24" name="Groupe 23">
            <a:extLst>
              <a:ext uri="{FF2B5EF4-FFF2-40B4-BE49-F238E27FC236}">
                <a16:creationId xmlns:a16="http://schemas.microsoft.com/office/drawing/2014/main" id="{264C4B21-381C-65C1-3199-BE8646A08451}"/>
              </a:ext>
            </a:extLst>
          </p:cNvPr>
          <p:cNvGrpSpPr/>
          <p:nvPr/>
        </p:nvGrpSpPr>
        <p:grpSpPr>
          <a:xfrm>
            <a:off x="34141" y="2334877"/>
            <a:ext cx="6413802" cy="3884648"/>
            <a:chOff x="34141" y="2334877"/>
            <a:chExt cx="6413802" cy="3884648"/>
          </a:xfrm>
        </p:grpSpPr>
        <p:grpSp>
          <p:nvGrpSpPr>
            <p:cNvPr id="16" name="Groupe 15">
              <a:extLst>
                <a:ext uri="{FF2B5EF4-FFF2-40B4-BE49-F238E27FC236}">
                  <a16:creationId xmlns:a16="http://schemas.microsoft.com/office/drawing/2014/main" id="{D177DCE3-8AA0-6B8E-C862-037E0F4ECE70}"/>
                </a:ext>
              </a:extLst>
            </p:cNvPr>
            <p:cNvGrpSpPr/>
            <p:nvPr/>
          </p:nvGrpSpPr>
          <p:grpSpPr>
            <a:xfrm>
              <a:off x="34141" y="2334877"/>
              <a:ext cx="6413802" cy="3884648"/>
              <a:chOff x="34141" y="2334877"/>
              <a:chExt cx="6413802" cy="3884648"/>
            </a:xfrm>
          </p:grpSpPr>
          <p:pic>
            <p:nvPicPr>
              <p:cNvPr id="10" name="Image 9">
                <a:extLst>
                  <a:ext uri="{FF2B5EF4-FFF2-40B4-BE49-F238E27FC236}">
                    <a16:creationId xmlns:a16="http://schemas.microsoft.com/office/drawing/2014/main" id="{6D423608-4B05-37C7-B108-B30D913F74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4141" y="2334877"/>
                <a:ext cx="6413802" cy="3884648"/>
              </a:xfrm>
              <a:prstGeom prst="rect">
                <a:avLst/>
              </a:prstGeom>
            </p:spPr>
          </p:pic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7E5247FF-8C11-3C80-0FBE-C2BFCC3D0162}"/>
                  </a:ext>
                </a:extLst>
              </p:cNvPr>
              <p:cNvSpPr/>
              <p:nvPr/>
            </p:nvSpPr>
            <p:spPr>
              <a:xfrm>
                <a:off x="233082" y="3496235"/>
                <a:ext cx="4163476" cy="448236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66C01427-46C4-A3B3-3CEA-70F8F7E8D3FE}"/>
                  </a:ext>
                </a:extLst>
              </p:cNvPr>
              <p:cNvSpPr/>
              <p:nvPr/>
            </p:nvSpPr>
            <p:spPr>
              <a:xfrm>
                <a:off x="232947" y="4672297"/>
                <a:ext cx="6149924" cy="1360949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</p:grpSp>
        <p:pic>
          <p:nvPicPr>
            <p:cNvPr id="19" name="Image 18" descr="Une image contenant texte, signe, extérieur, parking&#10;&#10;Description générée automatiquement">
              <a:extLst>
                <a:ext uri="{FF2B5EF4-FFF2-40B4-BE49-F238E27FC236}">
                  <a16:creationId xmlns:a16="http://schemas.microsoft.com/office/drawing/2014/main" id="{80DECA0B-1049-5EF3-2438-EA987F9D241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4486945" y="3557793"/>
              <a:ext cx="325120" cy="325120"/>
            </a:xfrm>
            <a:prstGeom prst="rect">
              <a:avLst/>
            </a:prstGeom>
          </p:spPr>
        </p:pic>
        <p:pic>
          <p:nvPicPr>
            <p:cNvPr id="23" name="Image 22" descr="Une image contenant texte, signe, extérieur, parking&#10;&#10;Description générée automatiquement">
              <a:extLst>
                <a:ext uri="{FF2B5EF4-FFF2-40B4-BE49-F238E27FC236}">
                  <a16:creationId xmlns:a16="http://schemas.microsoft.com/office/drawing/2014/main" id="{ED60A43A-C76B-7F8D-B7CC-0609995A7A0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5979534" y="5638706"/>
              <a:ext cx="325120" cy="3251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858795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595D0E6-E1BA-3332-E34F-6D8C1A27F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CA" dirty="0" err="1"/>
              <a:t>Dagger-Hilt</a:t>
            </a:r>
            <a:r>
              <a:rPr lang="fr-CA" dirty="0"/>
              <a:t> </a:t>
            </a:r>
            <a:r>
              <a:rPr lang="fr-CA" sz="2000" dirty="0" err="1"/>
              <a:t>RetrofitApiClient</a:t>
            </a:r>
            <a:endParaRPr lang="fr-CA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F168DFB4-1385-4EAB-6B82-F59C2959C79F}"/>
              </a:ext>
            </a:extLst>
          </p:cNvPr>
          <p:cNvSpPr txBox="1"/>
          <p:nvPr/>
        </p:nvSpPr>
        <p:spPr>
          <a:xfrm>
            <a:off x="2514767" y="1771546"/>
            <a:ext cx="1881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/>
              <a:t>Sans </a:t>
            </a:r>
            <a:r>
              <a:rPr lang="fr-CA" dirty="0" err="1"/>
              <a:t>Dagger-Hilt</a:t>
            </a:r>
            <a:endParaRPr lang="fr-CA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73B11AD9-5D5C-2AFE-8345-E923E919D9FB}"/>
              </a:ext>
            </a:extLst>
          </p:cNvPr>
          <p:cNvSpPr txBox="1"/>
          <p:nvPr/>
        </p:nvSpPr>
        <p:spPr>
          <a:xfrm>
            <a:off x="8204692" y="1771546"/>
            <a:ext cx="1881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/>
              <a:t>Avec </a:t>
            </a:r>
            <a:r>
              <a:rPr lang="fr-CA" dirty="0" err="1"/>
              <a:t>Dagger-Hilt</a:t>
            </a:r>
            <a:endParaRPr lang="fr-CA" dirty="0"/>
          </a:p>
        </p:txBody>
      </p: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C636EF92-5FDB-D5CD-06C9-B6ACD3A49384}"/>
              </a:ext>
            </a:extLst>
          </p:cNvPr>
          <p:cNvCxnSpPr/>
          <p:nvPr/>
        </p:nvCxnSpPr>
        <p:spPr>
          <a:xfrm>
            <a:off x="6508378" y="1690688"/>
            <a:ext cx="0" cy="4907336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age 3">
            <a:extLst>
              <a:ext uri="{FF2B5EF4-FFF2-40B4-BE49-F238E27FC236}">
                <a16:creationId xmlns:a16="http://schemas.microsoft.com/office/drawing/2014/main" id="{D0F26B07-D370-BE38-E16D-83ADECBA35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730" y="2405354"/>
            <a:ext cx="4982270" cy="3858163"/>
          </a:xfrm>
          <a:prstGeom prst="rect">
            <a:avLst/>
          </a:prstGeom>
        </p:spPr>
      </p:pic>
      <p:pic>
        <p:nvPicPr>
          <p:cNvPr id="5" name="Image 4" descr="Une image contenant texte, signe, extérieur, parking&#10;&#10;Description générée automatiquement">
            <a:extLst>
              <a:ext uri="{FF2B5EF4-FFF2-40B4-BE49-F238E27FC236}">
                <a16:creationId xmlns:a16="http://schemas.microsoft.com/office/drawing/2014/main" id="{334D6622-79E5-D6A1-4074-6638BAC313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8840982" y="3749492"/>
            <a:ext cx="609209" cy="609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4092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11">
            <a:extLst>
              <a:ext uri="{FF2B5EF4-FFF2-40B4-BE49-F238E27FC236}">
                <a16:creationId xmlns:a16="http://schemas.microsoft.com/office/drawing/2014/main" id="{A2679492-7988-4050-9056-54244445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595D0E6-E1BA-3332-E34F-6D8C1A27F6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2091" y="501651"/>
            <a:ext cx="4395340" cy="171625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Dagger-Hilt AppModule</a:t>
            </a:r>
          </a:p>
        </p:txBody>
      </p:sp>
      <p:sp>
        <p:nvSpPr>
          <p:cNvPr id="30" name="Rectangle 13">
            <a:extLst>
              <a:ext uri="{FF2B5EF4-FFF2-40B4-BE49-F238E27FC236}">
                <a16:creationId xmlns:a16="http://schemas.microsoft.com/office/drawing/2014/main" id="{B091B163-7D61-4891-ABCF-5C13D9C418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 5" descr="Une image contenant texte&#10;&#10;Description générée automatiquement">
            <a:extLst>
              <a:ext uri="{FF2B5EF4-FFF2-40B4-BE49-F238E27FC236}">
                <a16:creationId xmlns:a16="http://schemas.microsoft.com/office/drawing/2014/main" id="{43AFC78B-92EF-2509-1EC0-C05C20EE4A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143" y="963478"/>
            <a:ext cx="5221625" cy="4931045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73A3DBAF-7904-87D0-E837-6F9D0F063D93}"/>
              </a:ext>
            </a:extLst>
          </p:cNvPr>
          <p:cNvSpPr txBox="1"/>
          <p:nvPr/>
        </p:nvSpPr>
        <p:spPr>
          <a:xfrm>
            <a:off x="6392583" y="2645922"/>
            <a:ext cx="4434721" cy="371042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@Module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@InstallIn(SingletonComponent.class)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@Provides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@Singleton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Méthodes</a:t>
            </a:r>
            <a:r>
              <a:rPr lang="en-US" dirty="0"/>
              <a:t> : public static</a:t>
            </a:r>
          </a:p>
        </p:txBody>
      </p:sp>
      <p:cxnSp>
        <p:nvCxnSpPr>
          <p:cNvPr id="31" name="Straight Connector 15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63592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B284CE7-C41A-65D5-83DB-2372A4181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CA" dirty="0" err="1"/>
              <a:t>Dagger-Hilt</a:t>
            </a:r>
            <a:r>
              <a:rPr lang="fr-CA" dirty="0"/>
              <a:t> </a:t>
            </a:r>
            <a:r>
              <a:rPr lang="fr-CA" sz="2000" dirty="0" err="1"/>
              <a:t>SingletonComponent</a:t>
            </a:r>
            <a:endParaRPr lang="fr-CA" dirty="0"/>
          </a:p>
        </p:txBody>
      </p:sp>
      <p:pic>
        <p:nvPicPr>
          <p:cNvPr id="2050" name="Picture 2" descr="Components and Scoping in Hilt — Mobile Dev Notes">
            <a:extLst>
              <a:ext uri="{FF2B5EF4-FFF2-40B4-BE49-F238E27FC236}">
                <a16:creationId xmlns:a16="http://schemas.microsoft.com/office/drawing/2014/main" id="{8FE6F1CE-4523-D279-AF9D-2AB7166BB5B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377" y="1704929"/>
            <a:ext cx="5657247" cy="5029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11616515-D3E3-B5EE-2A72-159E55A949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0346" y="2703512"/>
            <a:ext cx="4978633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67893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595D0E6-E1BA-3332-E34F-6D8C1A27F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CA" dirty="0" err="1"/>
              <a:t>Dagger-Hilt</a:t>
            </a:r>
            <a:r>
              <a:rPr lang="fr-CA" dirty="0"/>
              <a:t> </a:t>
            </a:r>
            <a:r>
              <a:rPr lang="fr-CA" sz="2000" dirty="0" err="1"/>
              <a:t>AppModule</a:t>
            </a:r>
            <a:endParaRPr lang="fr-CA" dirty="0"/>
          </a:p>
        </p:txBody>
      </p: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1FD17DD1-819B-28E9-5DD0-86ED8EC5A486}"/>
              </a:ext>
            </a:extLst>
          </p:cNvPr>
          <p:cNvGrpSpPr/>
          <p:nvPr/>
        </p:nvGrpSpPr>
        <p:grpSpPr>
          <a:xfrm>
            <a:off x="5947967" y="1862138"/>
            <a:ext cx="5649114" cy="4802187"/>
            <a:chOff x="2928542" y="1690688"/>
            <a:chExt cx="5649114" cy="4802187"/>
          </a:xfrm>
        </p:grpSpPr>
        <p:grpSp>
          <p:nvGrpSpPr>
            <p:cNvPr id="13" name="Groupe 12">
              <a:extLst>
                <a:ext uri="{FF2B5EF4-FFF2-40B4-BE49-F238E27FC236}">
                  <a16:creationId xmlns:a16="http://schemas.microsoft.com/office/drawing/2014/main" id="{BD7ADB78-B89A-2FA7-B9E4-BDDC5691A4EA}"/>
                </a:ext>
              </a:extLst>
            </p:cNvPr>
            <p:cNvGrpSpPr/>
            <p:nvPr/>
          </p:nvGrpSpPr>
          <p:grpSpPr>
            <a:xfrm>
              <a:off x="2928542" y="1690688"/>
              <a:ext cx="5649114" cy="4802187"/>
              <a:chOff x="2928542" y="1690688"/>
              <a:chExt cx="5649114" cy="4802187"/>
            </a:xfrm>
          </p:grpSpPr>
          <p:pic>
            <p:nvPicPr>
              <p:cNvPr id="5" name="Image 4">
                <a:extLst>
                  <a:ext uri="{FF2B5EF4-FFF2-40B4-BE49-F238E27FC236}">
                    <a16:creationId xmlns:a16="http://schemas.microsoft.com/office/drawing/2014/main" id="{CB898E6F-FEF5-0A48-9E9D-4FB2DE59C8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928542" y="2403993"/>
                <a:ext cx="5649113" cy="4088882"/>
              </a:xfrm>
              <a:prstGeom prst="rect">
                <a:avLst/>
              </a:prstGeom>
            </p:spPr>
          </p:pic>
          <p:pic>
            <p:nvPicPr>
              <p:cNvPr id="12" name="Image 11">
                <a:extLst>
                  <a:ext uri="{FF2B5EF4-FFF2-40B4-BE49-F238E27FC236}">
                    <a16:creationId xmlns:a16="http://schemas.microsoft.com/office/drawing/2014/main" id="{508CAC45-CD20-86CE-6196-9D75AABBCB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928543" y="1690688"/>
                <a:ext cx="5649113" cy="714475"/>
              </a:xfrm>
              <a:prstGeom prst="rect">
                <a:avLst/>
              </a:prstGeom>
            </p:spPr>
          </p:pic>
        </p:grpSp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C6F615E4-AA43-5DFA-904B-7F22AFD6ECDA}"/>
                </a:ext>
              </a:extLst>
            </p:cNvPr>
            <p:cNvSpPr txBox="1"/>
            <p:nvPr/>
          </p:nvSpPr>
          <p:spPr>
            <a:xfrm>
              <a:off x="3143251" y="2162177"/>
              <a:ext cx="10763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A" dirty="0">
                  <a:solidFill>
                    <a:schemeClr val="bg1"/>
                  </a:solidFill>
                </a:rPr>
                <a:t>… </a:t>
              </a:r>
              <a:r>
                <a:rPr lang="fr-CA" sz="1400" dirty="0">
                  <a:solidFill>
                    <a:schemeClr val="bg1"/>
                  </a:solidFill>
                </a:rPr>
                <a:t>(suite)</a:t>
              </a:r>
              <a:endParaRPr lang="fr-CA" dirty="0">
                <a:solidFill>
                  <a:schemeClr val="bg1"/>
                </a:solidFill>
              </a:endParaRPr>
            </a:p>
          </p:txBody>
        </p:sp>
      </p:grpSp>
      <p:pic>
        <p:nvPicPr>
          <p:cNvPr id="15" name="Image 14" descr="Une image contenant texte&#10;&#10;Description générée automatiquement">
            <a:extLst>
              <a:ext uri="{FF2B5EF4-FFF2-40B4-BE49-F238E27FC236}">
                <a16:creationId xmlns:a16="http://schemas.microsoft.com/office/drawing/2014/main" id="{58B53968-47E6-71D3-4772-7F872FDE76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1" y="1610696"/>
            <a:ext cx="4057650" cy="3831845"/>
          </a:xfrm>
          <a:prstGeom prst="rect">
            <a:avLst/>
          </a:prstGeom>
        </p:spPr>
      </p:pic>
      <p:sp>
        <p:nvSpPr>
          <p:cNvPr id="18" name="Accolade fermante 17">
            <a:extLst>
              <a:ext uri="{FF2B5EF4-FFF2-40B4-BE49-F238E27FC236}">
                <a16:creationId xmlns:a16="http://schemas.microsoft.com/office/drawing/2014/main" id="{2BD98FE6-E074-234E-D55B-4BF5A75684EB}"/>
              </a:ext>
            </a:extLst>
          </p:cNvPr>
          <p:cNvSpPr/>
          <p:nvPr/>
        </p:nvSpPr>
        <p:spPr>
          <a:xfrm>
            <a:off x="3535680" y="2125980"/>
            <a:ext cx="2626995" cy="3261360"/>
          </a:xfrm>
          <a:prstGeom prst="rightBrace">
            <a:avLst>
              <a:gd name="adj1" fmla="val 4853"/>
              <a:gd name="adj2" fmla="val 13330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1043132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595D0E6-E1BA-3332-E34F-6D8C1A27F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CA" dirty="0" err="1"/>
              <a:t>Dagger-Hilt</a:t>
            </a:r>
            <a:r>
              <a:rPr lang="fr-CA" dirty="0"/>
              <a:t> </a:t>
            </a:r>
            <a:r>
              <a:rPr lang="fr-CA" sz="2000" dirty="0"/>
              <a:t>Repositories</a:t>
            </a:r>
            <a:endParaRPr lang="fr-CA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F168DFB4-1385-4EAB-6B82-F59C2959C79F}"/>
              </a:ext>
            </a:extLst>
          </p:cNvPr>
          <p:cNvSpPr txBox="1"/>
          <p:nvPr/>
        </p:nvSpPr>
        <p:spPr>
          <a:xfrm>
            <a:off x="2514767" y="1771546"/>
            <a:ext cx="1881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/>
              <a:t>Sans </a:t>
            </a:r>
            <a:r>
              <a:rPr lang="fr-CA" dirty="0" err="1"/>
              <a:t>Dagger-Hilt</a:t>
            </a:r>
            <a:endParaRPr lang="fr-CA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73B11AD9-5D5C-2AFE-8345-E923E919D9FB}"/>
              </a:ext>
            </a:extLst>
          </p:cNvPr>
          <p:cNvSpPr txBox="1"/>
          <p:nvPr/>
        </p:nvSpPr>
        <p:spPr>
          <a:xfrm>
            <a:off x="8204692" y="1771546"/>
            <a:ext cx="1881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/>
              <a:t>Après </a:t>
            </a:r>
            <a:r>
              <a:rPr lang="fr-CA" dirty="0" err="1"/>
              <a:t>Dagger-Hilt</a:t>
            </a:r>
            <a:endParaRPr lang="fr-CA" dirty="0"/>
          </a:p>
        </p:txBody>
      </p: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C636EF92-5FDB-D5CD-06C9-B6ACD3A49384}"/>
              </a:ext>
            </a:extLst>
          </p:cNvPr>
          <p:cNvCxnSpPr/>
          <p:nvPr/>
        </p:nvCxnSpPr>
        <p:spPr>
          <a:xfrm>
            <a:off x="6508378" y="1690688"/>
            <a:ext cx="0" cy="4907336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age 3">
            <a:extLst>
              <a:ext uri="{FF2B5EF4-FFF2-40B4-BE49-F238E27FC236}">
                <a16:creationId xmlns:a16="http://schemas.microsoft.com/office/drawing/2014/main" id="{96172584-D2DF-454C-CA56-D2D22784C7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334877"/>
            <a:ext cx="5115639" cy="1838582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C3CAABB7-2B87-F5F1-42F5-9CC48A015F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3008" y="2334877"/>
            <a:ext cx="3829584" cy="1991003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36EA8DBD-157E-57D0-38A8-DF14F7291E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7305" y="4607021"/>
            <a:ext cx="4677428" cy="1991003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08419C09-C927-F7F0-4013-D4CC470B1C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53007" y="4607021"/>
            <a:ext cx="3829583" cy="2010056"/>
          </a:xfrm>
          <a:prstGeom prst="rect">
            <a:avLst/>
          </a:prstGeom>
        </p:spPr>
      </p:pic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FBB68CBB-A0E6-68D6-F2FD-4C5E3A13A969}"/>
              </a:ext>
            </a:extLst>
          </p:cNvPr>
          <p:cNvCxnSpPr>
            <a:cxnSpLocks/>
          </p:cNvCxnSpPr>
          <p:nvPr/>
        </p:nvCxnSpPr>
        <p:spPr>
          <a:xfrm>
            <a:off x="8943975" y="3686175"/>
            <a:ext cx="866775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4BD5C9F9-9A44-0757-BE09-17127654D1CC}"/>
              </a:ext>
            </a:extLst>
          </p:cNvPr>
          <p:cNvCxnSpPr>
            <a:cxnSpLocks/>
          </p:cNvCxnSpPr>
          <p:nvPr/>
        </p:nvCxnSpPr>
        <p:spPr>
          <a:xfrm>
            <a:off x="8810625" y="5972175"/>
            <a:ext cx="866775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11967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595D0E6-E1BA-3332-E34F-6D8C1A27F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CA" dirty="0" err="1"/>
              <a:t>Dagger-Hilt</a:t>
            </a:r>
            <a:r>
              <a:rPr lang="fr-CA" dirty="0"/>
              <a:t> </a:t>
            </a:r>
            <a:r>
              <a:rPr lang="fr-CA" sz="2000" dirty="0" err="1"/>
              <a:t>AppModule</a:t>
            </a:r>
            <a:endParaRPr lang="fr-CA" dirty="0"/>
          </a:p>
        </p:txBody>
      </p: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BD7ADB78-B89A-2FA7-B9E4-BDDC5691A4EA}"/>
              </a:ext>
            </a:extLst>
          </p:cNvPr>
          <p:cNvGrpSpPr/>
          <p:nvPr/>
        </p:nvGrpSpPr>
        <p:grpSpPr>
          <a:xfrm>
            <a:off x="738176" y="1811699"/>
            <a:ext cx="4206251" cy="3575641"/>
            <a:chOff x="2928542" y="1690688"/>
            <a:chExt cx="5649114" cy="4802187"/>
          </a:xfrm>
        </p:grpSpPr>
        <p:pic>
          <p:nvPicPr>
            <p:cNvPr id="5" name="Image 4">
              <a:extLst>
                <a:ext uri="{FF2B5EF4-FFF2-40B4-BE49-F238E27FC236}">
                  <a16:creationId xmlns:a16="http://schemas.microsoft.com/office/drawing/2014/main" id="{CB898E6F-FEF5-0A48-9E9D-4FB2DE59C8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28542" y="2403993"/>
              <a:ext cx="5649113" cy="4088882"/>
            </a:xfrm>
            <a:prstGeom prst="rect">
              <a:avLst/>
            </a:prstGeom>
          </p:spPr>
        </p:pic>
        <p:pic>
          <p:nvPicPr>
            <p:cNvPr id="12" name="Image 11">
              <a:extLst>
                <a:ext uri="{FF2B5EF4-FFF2-40B4-BE49-F238E27FC236}">
                  <a16:creationId xmlns:a16="http://schemas.microsoft.com/office/drawing/2014/main" id="{508CAC45-CD20-86CE-6196-9D75AABBCB1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28543" y="1690688"/>
              <a:ext cx="5649113" cy="714475"/>
            </a:xfrm>
            <a:prstGeom prst="rect">
              <a:avLst/>
            </a:prstGeom>
          </p:spPr>
        </p:pic>
      </p:grpSp>
      <p:sp>
        <p:nvSpPr>
          <p:cNvPr id="18" name="Accolade fermante 17">
            <a:extLst>
              <a:ext uri="{FF2B5EF4-FFF2-40B4-BE49-F238E27FC236}">
                <a16:creationId xmlns:a16="http://schemas.microsoft.com/office/drawing/2014/main" id="{2BD98FE6-E074-234E-D55B-4BF5A75684EB}"/>
              </a:ext>
            </a:extLst>
          </p:cNvPr>
          <p:cNvSpPr/>
          <p:nvPr/>
        </p:nvSpPr>
        <p:spPr>
          <a:xfrm>
            <a:off x="3535680" y="2464698"/>
            <a:ext cx="2626995" cy="2922642"/>
          </a:xfrm>
          <a:prstGeom prst="rightBrace">
            <a:avLst>
              <a:gd name="adj1" fmla="val 4853"/>
              <a:gd name="adj2" fmla="val 13330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38C896EC-488D-7AB5-D25E-4FB3F7F78A54}"/>
              </a:ext>
            </a:extLst>
          </p:cNvPr>
          <p:cNvGrpSpPr/>
          <p:nvPr/>
        </p:nvGrpSpPr>
        <p:grpSpPr>
          <a:xfrm>
            <a:off x="6249938" y="2709610"/>
            <a:ext cx="5420481" cy="3667629"/>
            <a:chOff x="6249938" y="2709610"/>
            <a:chExt cx="5420481" cy="3667629"/>
          </a:xfrm>
        </p:grpSpPr>
        <p:pic>
          <p:nvPicPr>
            <p:cNvPr id="10" name="Image 9">
              <a:extLst>
                <a:ext uri="{FF2B5EF4-FFF2-40B4-BE49-F238E27FC236}">
                  <a16:creationId xmlns:a16="http://schemas.microsoft.com/office/drawing/2014/main" id="{B3F87367-BAE9-ECE3-9D5B-887E56AC471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49938" y="2766760"/>
              <a:ext cx="5420481" cy="3610479"/>
            </a:xfrm>
            <a:prstGeom prst="rect">
              <a:avLst/>
            </a:prstGeom>
          </p:spPr>
        </p:pic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C6F615E4-AA43-5DFA-904B-7F22AFD6ECDA}"/>
                </a:ext>
              </a:extLst>
            </p:cNvPr>
            <p:cNvSpPr txBox="1"/>
            <p:nvPr/>
          </p:nvSpPr>
          <p:spPr>
            <a:xfrm>
              <a:off x="6249938" y="2709610"/>
              <a:ext cx="1045055" cy="369332"/>
            </a:xfrm>
            <a:prstGeom prst="rect">
              <a:avLst/>
            </a:prstGeom>
            <a:solidFill>
              <a:srgbClr val="0D1117"/>
            </a:solidFill>
          </p:spPr>
          <p:txBody>
            <a:bodyPr wrap="square" rtlCol="0">
              <a:spAutoFit/>
            </a:bodyPr>
            <a:lstStyle/>
            <a:p>
              <a:r>
                <a:rPr lang="fr-CA" dirty="0">
                  <a:solidFill>
                    <a:schemeClr val="bg1"/>
                  </a:solidFill>
                </a:rPr>
                <a:t>… </a:t>
              </a:r>
              <a:r>
                <a:rPr lang="fr-CA" sz="1400" dirty="0">
                  <a:solidFill>
                    <a:schemeClr val="bg1"/>
                  </a:solidFill>
                </a:rPr>
                <a:t>(suite)</a:t>
              </a:r>
              <a:endParaRPr lang="fr-CA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641299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595D0E6-E1BA-3332-E34F-6D8C1A27F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CA" dirty="0" err="1"/>
              <a:t>Dagger-Hilt</a:t>
            </a:r>
            <a:r>
              <a:rPr lang="fr-CA" dirty="0"/>
              <a:t> </a:t>
            </a:r>
            <a:r>
              <a:rPr lang="fr-CA" sz="2000" dirty="0" err="1"/>
              <a:t>ViewModel</a:t>
            </a:r>
            <a:endParaRPr lang="fr-CA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F168DFB4-1385-4EAB-6B82-F59C2959C79F}"/>
              </a:ext>
            </a:extLst>
          </p:cNvPr>
          <p:cNvSpPr txBox="1"/>
          <p:nvPr/>
        </p:nvSpPr>
        <p:spPr>
          <a:xfrm>
            <a:off x="2514767" y="1771546"/>
            <a:ext cx="1881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/>
              <a:t>Sans </a:t>
            </a:r>
            <a:r>
              <a:rPr lang="fr-CA" dirty="0" err="1"/>
              <a:t>Dagger-Hilt</a:t>
            </a:r>
            <a:endParaRPr lang="fr-CA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73B11AD9-5D5C-2AFE-8345-E923E919D9FB}"/>
              </a:ext>
            </a:extLst>
          </p:cNvPr>
          <p:cNvSpPr txBox="1"/>
          <p:nvPr/>
        </p:nvSpPr>
        <p:spPr>
          <a:xfrm>
            <a:off x="8204692" y="1771546"/>
            <a:ext cx="1881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/>
              <a:t>Après </a:t>
            </a:r>
            <a:r>
              <a:rPr lang="fr-CA" dirty="0" err="1"/>
              <a:t>Dagger-Hilt</a:t>
            </a:r>
            <a:endParaRPr lang="fr-CA" dirty="0"/>
          </a:p>
        </p:txBody>
      </p: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C636EF92-5FDB-D5CD-06C9-B6ACD3A49384}"/>
              </a:ext>
            </a:extLst>
          </p:cNvPr>
          <p:cNvCxnSpPr/>
          <p:nvPr/>
        </p:nvCxnSpPr>
        <p:spPr>
          <a:xfrm>
            <a:off x="6422653" y="1690688"/>
            <a:ext cx="0" cy="4907336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age 4">
            <a:extLst>
              <a:ext uri="{FF2B5EF4-FFF2-40B4-BE49-F238E27FC236}">
                <a16:creationId xmlns:a16="http://schemas.microsoft.com/office/drawing/2014/main" id="{4D2063D9-CAD2-9B73-99F2-C1BC8D50F4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7658" y="2221736"/>
            <a:ext cx="4455964" cy="2183863"/>
          </a:xfrm>
          <a:prstGeom prst="rect">
            <a:avLst/>
          </a:prstGeom>
        </p:spPr>
      </p:pic>
      <p:grpSp>
        <p:nvGrpSpPr>
          <p:cNvPr id="16" name="Groupe 15">
            <a:extLst>
              <a:ext uri="{FF2B5EF4-FFF2-40B4-BE49-F238E27FC236}">
                <a16:creationId xmlns:a16="http://schemas.microsoft.com/office/drawing/2014/main" id="{54B107C8-7FC4-FA2C-59EE-B527CED1F70C}"/>
              </a:ext>
            </a:extLst>
          </p:cNvPr>
          <p:cNvGrpSpPr/>
          <p:nvPr/>
        </p:nvGrpSpPr>
        <p:grpSpPr>
          <a:xfrm>
            <a:off x="7152515" y="2221735"/>
            <a:ext cx="4503509" cy="2183863"/>
            <a:chOff x="7191111" y="2334876"/>
            <a:chExt cx="3889702" cy="1886213"/>
          </a:xfrm>
        </p:grpSpPr>
        <p:pic>
          <p:nvPicPr>
            <p:cNvPr id="10" name="Image 9">
              <a:extLst>
                <a:ext uri="{FF2B5EF4-FFF2-40B4-BE49-F238E27FC236}">
                  <a16:creationId xmlns:a16="http://schemas.microsoft.com/office/drawing/2014/main" id="{2E35DE08-8D7E-58C5-59D4-7E3975E079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91111" y="2334876"/>
              <a:ext cx="3889702" cy="1886213"/>
            </a:xfrm>
            <a:prstGeom prst="rect">
              <a:avLst/>
            </a:prstGeom>
          </p:spPr>
        </p:pic>
        <p:cxnSp>
          <p:nvCxnSpPr>
            <p:cNvPr id="27" name="Connecteur droit 26">
              <a:extLst>
                <a:ext uri="{FF2B5EF4-FFF2-40B4-BE49-F238E27FC236}">
                  <a16:creationId xmlns:a16="http://schemas.microsoft.com/office/drawing/2014/main" id="{FBB68CBB-A0E6-68D6-F2FD-4C5E3A13A969}"/>
                </a:ext>
              </a:extLst>
            </p:cNvPr>
            <p:cNvCxnSpPr>
              <a:cxnSpLocks/>
            </p:cNvCxnSpPr>
            <p:nvPr/>
          </p:nvCxnSpPr>
          <p:spPr>
            <a:xfrm>
              <a:off x="9763390" y="2581171"/>
              <a:ext cx="552185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cteur droit 11">
              <a:extLst>
                <a:ext uri="{FF2B5EF4-FFF2-40B4-BE49-F238E27FC236}">
                  <a16:creationId xmlns:a16="http://schemas.microsoft.com/office/drawing/2014/main" id="{D86C491A-A789-89BA-EAE9-93DC737E198C}"/>
                </a:ext>
              </a:extLst>
            </p:cNvPr>
            <p:cNvCxnSpPr>
              <a:cxnSpLocks/>
            </p:cNvCxnSpPr>
            <p:nvPr/>
          </p:nvCxnSpPr>
          <p:spPr>
            <a:xfrm>
              <a:off x="9125215" y="3543196"/>
              <a:ext cx="1466585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Image 14">
            <a:extLst>
              <a:ext uri="{FF2B5EF4-FFF2-40B4-BE49-F238E27FC236}">
                <a16:creationId xmlns:a16="http://schemas.microsoft.com/office/drawing/2014/main" id="{6451368B-9E6F-4B1F-CCF4-564B08C3E4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7658" y="4607021"/>
            <a:ext cx="4455964" cy="2063143"/>
          </a:xfrm>
          <a:prstGeom prst="rect">
            <a:avLst/>
          </a:prstGeom>
        </p:spPr>
      </p:pic>
      <p:grpSp>
        <p:nvGrpSpPr>
          <p:cNvPr id="25" name="Groupe 24">
            <a:extLst>
              <a:ext uri="{FF2B5EF4-FFF2-40B4-BE49-F238E27FC236}">
                <a16:creationId xmlns:a16="http://schemas.microsoft.com/office/drawing/2014/main" id="{3B23041B-11D4-C3AC-BD84-ADC4EBCF8940}"/>
              </a:ext>
            </a:extLst>
          </p:cNvPr>
          <p:cNvGrpSpPr/>
          <p:nvPr/>
        </p:nvGrpSpPr>
        <p:grpSpPr>
          <a:xfrm>
            <a:off x="7152514" y="4607020"/>
            <a:ext cx="3978164" cy="2063143"/>
            <a:chOff x="7152514" y="4607020"/>
            <a:chExt cx="3978164" cy="2063143"/>
          </a:xfrm>
        </p:grpSpPr>
        <p:pic>
          <p:nvPicPr>
            <p:cNvPr id="19" name="Image 18">
              <a:extLst>
                <a:ext uri="{FF2B5EF4-FFF2-40B4-BE49-F238E27FC236}">
                  <a16:creationId xmlns:a16="http://schemas.microsoft.com/office/drawing/2014/main" id="{412D121A-69BD-5BCD-2706-1354185520D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152514" y="4607020"/>
              <a:ext cx="3978164" cy="2063143"/>
            </a:xfrm>
            <a:prstGeom prst="rect">
              <a:avLst/>
            </a:prstGeom>
          </p:spPr>
        </p:pic>
        <p:cxnSp>
          <p:nvCxnSpPr>
            <p:cNvPr id="30" name="Connecteur droit 29">
              <a:extLst>
                <a:ext uri="{FF2B5EF4-FFF2-40B4-BE49-F238E27FC236}">
                  <a16:creationId xmlns:a16="http://schemas.microsoft.com/office/drawing/2014/main" id="{4BD5C9F9-9A44-0757-BE09-17127654D1CC}"/>
                </a:ext>
              </a:extLst>
            </p:cNvPr>
            <p:cNvCxnSpPr>
              <a:cxnSpLocks/>
            </p:cNvCxnSpPr>
            <p:nvPr/>
          </p:nvCxnSpPr>
          <p:spPr>
            <a:xfrm>
              <a:off x="9801225" y="4876800"/>
              <a:ext cx="649143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cteur droit 22">
              <a:extLst>
                <a:ext uri="{FF2B5EF4-FFF2-40B4-BE49-F238E27FC236}">
                  <a16:creationId xmlns:a16="http://schemas.microsoft.com/office/drawing/2014/main" id="{AECA2C8B-E3B8-BDB8-6325-52FEC080C0FD}"/>
                </a:ext>
              </a:extLst>
            </p:cNvPr>
            <p:cNvCxnSpPr>
              <a:cxnSpLocks/>
            </p:cNvCxnSpPr>
            <p:nvPr/>
          </p:nvCxnSpPr>
          <p:spPr>
            <a:xfrm>
              <a:off x="9115602" y="5943600"/>
              <a:ext cx="1334766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86374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26D55B0-4220-9822-CE9D-628D8CDECB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CA" dirty="0" err="1"/>
              <a:t>Dagger-Hilt</a:t>
            </a:r>
            <a:r>
              <a:rPr lang="fr-CA" dirty="0"/>
              <a:t> à l’</a:t>
            </a:r>
            <a:r>
              <a:rPr lang="fr-CA" dirty="0" err="1"/>
              <a:t>oeuvre</a:t>
            </a:r>
            <a:endParaRPr lang="fr-CA" dirty="0"/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B3DFE22C-2639-4056-5EF3-001FE808E18D}"/>
              </a:ext>
            </a:extLst>
          </p:cNvPr>
          <p:cNvGrpSpPr/>
          <p:nvPr/>
        </p:nvGrpSpPr>
        <p:grpSpPr>
          <a:xfrm>
            <a:off x="242462" y="1690688"/>
            <a:ext cx="5378966" cy="4195762"/>
            <a:chOff x="242462" y="1690688"/>
            <a:chExt cx="5378966" cy="4195762"/>
          </a:xfrm>
        </p:grpSpPr>
        <p:pic>
          <p:nvPicPr>
            <p:cNvPr id="5" name="Image 4">
              <a:extLst>
                <a:ext uri="{FF2B5EF4-FFF2-40B4-BE49-F238E27FC236}">
                  <a16:creationId xmlns:a16="http://schemas.microsoft.com/office/drawing/2014/main" id="{E8693863-9130-0182-C93A-1C6F80F57A4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2462" y="1690688"/>
              <a:ext cx="5378966" cy="4195762"/>
            </a:xfrm>
            <a:prstGeom prst="rect">
              <a:avLst/>
            </a:prstGeom>
          </p:spPr>
        </p:pic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97457B9F-B6ED-C9A8-35F2-EF49911172E3}"/>
                </a:ext>
              </a:extLst>
            </p:cNvPr>
            <p:cNvSpPr/>
            <p:nvPr/>
          </p:nvSpPr>
          <p:spPr>
            <a:xfrm>
              <a:off x="466725" y="4333875"/>
              <a:ext cx="85725" cy="180975"/>
            </a:xfrm>
            <a:prstGeom prst="ellipse">
              <a:avLst/>
            </a:prstGeom>
            <a:solidFill>
              <a:srgbClr val="282C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</p:grp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400D69EE-565A-60EF-32D3-1033EF104C8C}"/>
              </a:ext>
            </a:extLst>
          </p:cNvPr>
          <p:cNvGrpSpPr/>
          <p:nvPr/>
        </p:nvGrpSpPr>
        <p:grpSpPr>
          <a:xfrm>
            <a:off x="5966986" y="1690688"/>
            <a:ext cx="6106377" cy="4195762"/>
            <a:chOff x="5966986" y="1690688"/>
            <a:chExt cx="6106377" cy="4195762"/>
          </a:xfrm>
        </p:grpSpPr>
        <p:pic>
          <p:nvPicPr>
            <p:cNvPr id="7" name="Image 6">
              <a:extLst>
                <a:ext uri="{FF2B5EF4-FFF2-40B4-BE49-F238E27FC236}">
                  <a16:creationId xmlns:a16="http://schemas.microsoft.com/office/drawing/2014/main" id="{C75ABF1A-840A-3B54-916D-9D8C7C1776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66986" y="1690688"/>
              <a:ext cx="6106377" cy="4195762"/>
            </a:xfrm>
            <a:prstGeom prst="rect">
              <a:avLst/>
            </a:prstGeom>
          </p:spPr>
        </p:pic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4D374896-9B38-2FBE-FAB8-A72934A67DE2}"/>
                </a:ext>
              </a:extLst>
            </p:cNvPr>
            <p:cNvSpPr/>
            <p:nvPr/>
          </p:nvSpPr>
          <p:spPr>
            <a:xfrm>
              <a:off x="6191250" y="3967162"/>
              <a:ext cx="85725" cy="180975"/>
            </a:xfrm>
            <a:prstGeom prst="ellipse">
              <a:avLst/>
            </a:prstGeom>
            <a:solidFill>
              <a:srgbClr val="282C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87412AD4-4BED-B1F8-DDB8-DA36A4AD1EF9}"/>
                </a:ext>
              </a:extLst>
            </p:cNvPr>
            <p:cNvSpPr/>
            <p:nvPr/>
          </p:nvSpPr>
          <p:spPr>
            <a:xfrm>
              <a:off x="6191250" y="5643562"/>
              <a:ext cx="85725" cy="180975"/>
            </a:xfrm>
            <a:prstGeom prst="ellipse">
              <a:avLst/>
            </a:prstGeom>
            <a:solidFill>
              <a:srgbClr val="282C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</p:grpSp>
    </p:spTree>
    <p:extLst>
      <p:ext uri="{BB962C8B-B14F-4D97-AF65-F5344CB8AC3E}">
        <p14:creationId xmlns:p14="http://schemas.microsoft.com/office/powerpoint/2010/main" val="29406731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19C73CE-2BBD-3934-AB7A-4DBB5D957E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CA" dirty="0"/>
              <a:t>Bonus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DF6ABB2-9DA0-EF39-FF40-EE461A1996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684" y="1857259"/>
            <a:ext cx="3448531" cy="1657581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B8421998-1FCE-33B7-9106-3B7FCA5C3B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062344"/>
            <a:ext cx="4591691" cy="962159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763E92DF-52F9-BBD4-CBC1-67D6B3427C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0798" y="2087802"/>
            <a:ext cx="6541501" cy="3530088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B0D3A277-CBD8-536C-317F-371B6BBAA6D2}"/>
              </a:ext>
            </a:extLst>
          </p:cNvPr>
          <p:cNvSpPr txBox="1"/>
          <p:nvPr/>
        </p:nvSpPr>
        <p:spPr>
          <a:xfrm>
            <a:off x="5520798" y="1605064"/>
            <a:ext cx="2966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 err="1"/>
              <a:t>Gradle</a:t>
            </a:r>
            <a:r>
              <a:rPr lang="fr-CA" dirty="0"/>
              <a:t> (Module)</a:t>
            </a:r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E4E171AE-28E3-3D25-4566-82C87B69C337}"/>
              </a:ext>
            </a:extLst>
          </p:cNvPr>
          <p:cNvSpPr txBox="1">
            <a:spLocks/>
          </p:cNvSpPr>
          <p:nvPr/>
        </p:nvSpPr>
        <p:spPr>
          <a:xfrm>
            <a:off x="838200" y="38161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CA"/>
              <a:t>Bonus</a:t>
            </a:r>
            <a:endParaRPr lang="fr-CA" dirty="0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C7023055-794C-4BD5-CA52-AC866626BF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99956" y="5759986"/>
            <a:ext cx="5820587" cy="885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5695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D9A7F3BF-8763-4074-AD77-92790AF314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BC5C66E9-94CE-E93E-C253-798AD4079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0288" y="164043"/>
            <a:ext cx="5366040" cy="2344840"/>
          </a:xfrm>
        </p:spPr>
        <p:txBody>
          <a:bodyPr anchor="b">
            <a:normAutofit/>
          </a:bodyPr>
          <a:lstStyle/>
          <a:p>
            <a:r>
              <a:rPr lang="fr-CA" sz="6600" dirty="0" err="1"/>
              <a:t>Quizzes</a:t>
            </a:r>
            <a:r>
              <a:rPr lang="fr-CA" sz="6600" dirty="0"/>
              <a:t> App</a:t>
            </a:r>
          </a:p>
        </p:txBody>
      </p:sp>
      <p:pic>
        <p:nvPicPr>
          <p:cNvPr id="7" name="Graphic 6" descr="Game controller">
            <a:extLst>
              <a:ext uri="{FF2B5EF4-FFF2-40B4-BE49-F238E27FC236}">
                <a16:creationId xmlns:a16="http://schemas.microsoft.com/office/drawing/2014/main" id="{4E406497-E41F-9628-EC78-7D5ECA5A0D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8245" y="791831"/>
            <a:ext cx="2518075" cy="2518075"/>
          </a:xfrm>
          <a:prstGeom prst="rect">
            <a:avLst/>
          </a:prstGeom>
        </p:spPr>
      </p:pic>
      <p:sp>
        <p:nvSpPr>
          <p:cNvPr id="32" name="Graphic 11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5182" y="816972"/>
            <a:ext cx="171514" cy="171514"/>
          </a:xfrm>
          <a:custGeom>
            <a:avLst/>
            <a:gdLst>
              <a:gd name="connsiteX0" fmla="*/ 159873 w 171514"/>
              <a:gd name="connsiteY0" fmla="*/ 74116 h 171514"/>
              <a:gd name="connsiteX1" fmla="*/ 97398 w 171514"/>
              <a:gd name="connsiteY1" fmla="*/ 74116 h 171514"/>
              <a:gd name="connsiteX2" fmla="*/ 97398 w 171514"/>
              <a:gd name="connsiteY2" fmla="*/ 11641 h 171514"/>
              <a:gd name="connsiteX3" fmla="*/ 85757 w 171514"/>
              <a:gd name="connsiteY3" fmla="*/ 0 h 171514"/>
              <a:gd name="connsiteX4" fmla="*/ 74116 w 171514"/>
              <a:gd name="connsiteY4" fmla="*/ 11641 h 171514"/>
              <a:gd name="connsiteX5" fmla="*/ 74116 w 171514"/>
              <a:gd name="connsiteY5" fmla="*/ 74116 h 171514"/>
              <a:gd name="connsiteX6" fmla="*/ 11641 w 171514"/>
              <a:gd name="connsiteY6" fmla="*/ 74116 h 171514"/>
              <a:gd name="connsiteX7" fmla="*/ 0 w 171514"/>
              <a:gd name="connsiteY7" fmla="*/ 85757 h 171514"/>
              <a:gd name="connsiteX8" fmla="*/ 11641 w 171514"/>
              <a:gd name="connsiteY8" fmla="*/ 97398 h 171514"/>
              <a:gd name="connsiteX9" fmla="*/ 74116 w 171514"/>
              <a:gd name="connsiteY9" fmla="*/ 97398 h 171514"/>
              <a:gd name="connsiteX10" fmla="*/ 74116 w 171514"/>
              <a:gd name="connsiteY10" fmla="*/ 159873 h 171514"/>
              <a:gd name="connsiteX11" fmla="*/ 85757 w 171514"/>
              <a:gd name="connsiteY11" fmla="*/ 171514 h 171514"/>
              <a:gd name="connsiteX12" fmla="*/ 97398 w 171514"/>
              <a:gd name="connsiteY12" fmla="*/ 159873 h 171514"/>
              <a:gd name="connsiteX13" fmla="*/ 97398 w 171514"/>
              <a:gd name="connsiteY13" fmla="*/ 97398 h 171514"/>
              <a:gd name="connsiteX14" fmla="*/ 159873 w 171514"/>
              <a:gd name="connsiteY14" fmla="*/ 97398 h 171514"/>
              <a:gd name="connsiteX15" fmla="*/ 171514 w 171514"/>
              <a:gd name="connsiteY15" fmla="*/ 85757 h 171514"/>
              <a:gd name="connsiteX16" fmla="*/ 159873 w 171514"/>
              <a:gd name="connsiteY16" fmla="*/ 74116 h 171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71514" h="171514">
                <a:moveTo>
                  <a:pt x="159873" y="74116"/>
                </a:moveTo>
                <a:lnTo>
                  <a:pt x="97398" y="74116"/>
                </a:lnTo>
                <a:lnTo>
                  <a:pt x="97398" y="11641"/>
                </a:lnTo>
                <a:cubicBezTo>
                  <a:pt x="97398" y="5212"/>
                  <a:pt x="92186" y="0"/>
                  <a:pt x="85757" y="0"/>
                </a:cubicBezTo>
                <a:cubicBezTo>
                  <a:pt x="79328" y="0"/>
                  <a:pt x="74116" y="5212"/>
                  <a:pt x="74116" y="11641"/>
                </a:cubicBezTo>
                <a:lnTo>
                  <a:pt x="74116" y="74116"/>
                </a:lnTo>
                <a:lnTo>
                  <a:pt x="11641" y="74116"/>
                </a:lnTo>
                <a:cubicBezTo>
                  <a:pt x="5212" y="74116"/>
                  <a:pt x="0" y="79328"/>
                  <a:pt x="0" y="85757"/>
                </a:cubicBezTo>
                <a:cubicBezTo>
                  <a:pt x="0" y="92186"/>
                  <a:pt x="5212" y="97398"/>
                  <a:pt x="11641" y="97398"/>
                </a:cubicBezTo>
                <a:lnTo>
                  <a:pt x="74116" y="97398"/>
                </a:lnTo>
                <a:lnTo>
                  <a:pt x="74116" y="159873"/>
                </a:lnTo>
                <a:cubicBezTo>
                  <a:pt x="74116" y="166302"/>
                  <a:pt x="79328" y="171514"/>
                  <a:pt x="85757" y="171514"/>
                </a:cubicBezTo>
                <a:cubicBezTo>
                  <a:pt x="92186" y="171514"/>
                  <a:pt x="97398" y="166302"/>
                  <a:pt x="97398" y="159873"/>
                </a:cubicBezTo>
                <a:lnTo>
                  <a:pt x="97398" y="97398"/>
                </a:lnTo>
                <a:lnTo>
                  <a:pt x="159873" y="97398"/>
                </a:lnTo>
                <a:cubicBezTo>
                  <a:pt x="166302" y="97398"/>
                  <a:pt x="171514" y="92186"/>
                  <a:pt x="171514" y="85757"/>
                </a:cubicBezTo>
                <a:cubicBezTo>
                  <a:pt x="171514" y="79328"/>
                  <a:pt x="166302" y="74116"/>
                  <a:pt x="159873" y="74116"/>
                </a:cubicBezTo>
                <a:close/>
              </a:path>
            </a:pathLst>
          </a:custGeom>
          <a:solidFill>
            <a:schemeClr val="accent4"/>
          </a:solidFill>
          <a:ln w="77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4" name="Graphic 10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87763" y="1099825"/>
            <a:ext cx="112426" cy="112426"/>
          </a:xfrm>
          <a:custGeom>
            <a:avLst/>
            <a:gdLst>
              <a:gd name="connsiteX0" fmla="*/ 112426 w 112426"/>
              <a:gd name="connsiteY0" fmla="*/ 56213 h 112426"/>
              <a:gd name="connsiteX1" fmla="*/ 56213 w 112426"/>
              <a:gd name="connsiteY1" fmla="*/ 112426 h 112426"/>
              <a:gd name="connsiteX2" fmla="*/ 0 w 112426"/>
              <a:gd name="connsiteY2" fmla="*/ 56213 h 112426"/>
              <a:gd name="connsiteX3" fmla="*/ 56213 w 112426"/>
              <a:gd name="connsiteY3" fmla="*/ 0 h 112426"/>
              <a:gd name="connsiteX4" fmla="*/ 112426 w 112426"/>
              <a:gd name="connsiteY4" fmla="*/ 56213 h 112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426" h="112426">
                <a:moveTo>
                  <a:pt x="112426" y="56213"/>
                </a:moveTo>
                <a:cubicBezTo>
                  <a:pt x="112426" y="87259"/>
                  <a:pt x="87259" y="112426"/>
                  <a:pt x="56213" y="112426"/>
                </a:cubicBezTo>
                <a:cubicBezTo>
                  <a:pt x="25167" y="112426"/>
                  <a:pt x="0" y="87259"/>
                  <a:pt x="0" y="56213"/>
                </a:cubicBezTo>
                <a:cubicBezTo>
                  <a:pt x="0" y="25167"/>
                  <a:pt x="25167" y="0"/>
                  <a:pt x="56213" y="0"/>
                </a:cubicBezTo>
                <a:cubicBezTo>
                  <a:pt x="87259" y="0"/>
                  <a:pt x="112426" y="25167"/>
                  <a:pt x="112426" y="56213"/>
                </a:cubicBezTo>
                <a:close/>
              </a:path>
            </a:pathLst>
          </a:custGeom>
          <a:solidFill>
            <a:schemeClr val="accent4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" name="Graphic 12">
            <a:extLst>
              <a:ext uri="{FF2B5EF4-FFF2-40B4-BE49-F238E27FC236}">
                <a16:creationId xmlns:a16="http://schemas.microsoft.com/office/drawing/2014/main" id="{1453BF6C-B012-48B7-B4E8-6D7AC7C27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7637" y="1470997"/>
            <a:ext cx="157545" cy="157545"/>
          </a:xfrm>
          <a:custGeom>
            <a:avLst/>
            <a:gdLst>
              <a:gd name="connsiteX0" fmla="*/ 78773 w 157545"/>
              <a:gd name="connsiteY0" fmla="*/ 23283 h 157545"/>
              <a:gd name="connsiteX1" fmla="*/ 134262 w 157545"/>
              <a:gd name="connsiteY1" fmla="*/ 78773 h 157545"/>
              <a:gd name="connsiteX2" fmla="*/ 78773 w 157545"/>
              <a:gd name="connsiteY2" fmla="*/ 134262 h 157545"/>
              <a:gd name="connsiteX3" fmla="*/ 23283 w 157545"/>
              <a:gd name="connsiteY3" fmla="*/ 78773 h 157545"/>
              <a:gd name="connsiteX4" fmla="*/ 78773 w 157545"/>
              <a:gd name="connsiteY4" fmla="*/ 23283 h 157545"/>
              <a:gd name="connsiteX5" fmla="*/ 78773 w 157545"/>
              <a:gd name="connsiteY5" fmla="*/ 0 h 157545"/>
              <a:gd name="connsiteX6" fmla="*/ 0 w 157545"/>
              <a:gd name="connsiteY6" fmla="*/ 78773 h 157545"/>
              <a:gd name="connsiteX7" fmla="*/ 78773 w 157545"/>
              <a:gd name="connsiteY7" fmla="*/ 157545 h 157545"/>
              <a:gd name="connsiteX8" fmla="*/ 157545 w 157545"/>
              <a:gd name="connsiteY8" fmla="*/ 78773 h 157545"/>
              <a:gd name="connsiteX9" fmla="*/ 78773 w 157545"/>
              <a:gd name="connsiteY9" fmla="*/ 0 h 157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7545" h="157545">
                <a:moveTo>
                  <a:pt x="78773" y="23283"/>
                </a:moveTo>
                <a:cubicBezTo>
                  <a:pt x="109419" y="23283"/>
                  <a:pt x="134262" y="48126"/>
                  <a:pt x="134262" y="78773"/>
                </a:cubicBezTo>
                <a:cubicBezTo>
                  <a:pt x="134262" y="109419"/>
                  <a:pt x="109419" y="134262"/>
                  <a:pt x="78773" y="134262"/>
                </a:cubicBezTo>
                <a:cubicBezTo>
                  <a:pt x="48126" y="134262"/>
                  <a:pt x="23283" y="109419"/>
                  <a:pt x="23283" y="78773"/>
                </a:cubicBezTo>
                <a:cubicBezTo>
                  <a:pt x="23312" y="48139"/>
                  <a:pt x="48139" y="23312"/>
                  <a:pt x="78773" y="23283"/>
                </a:cubicBezTo>
                <a:moveTo>
                  <a:pt x="78773" y="0"/>
                </a:moveTo>
                <a:cubicBezTo>
                  <a:pt x="35268" y="0"/>
                  <a:pt x="0" y="35268"/>
                  <a:pt x="0" y="78773"/>
                </a:cubicBezTo>
                <a:cubicBezTo>
                  <a:pt x="0" y="122277"/>
                  <a:pt x="35268" y="157545"/>
                  <a:pt x="78773" y="157545"/>
                </a:cubicBezTo>
                <a:cubicBezTo>
                  <a:pt x="122277" y="157545"/>
                  <a:pt x="157545" y="122277"/>
                  <a:pt x="157545" y="78773"/>
                </a:cubicBezTo>
                <a:cubicBezTo>
                  <a:pt x="157545" y="35268"/>
                  <a:pt x="122277" y="0"/>
                  <a:pt x="78773" y="0"/>
                </a:cubicBezTo>
                <a:close/>
              </a:path>
            </a:pathLst>
          </a:custGeom>
          <a:solidFill>
            <a:schemeClr val="accent4"/>
          </a:solidFill>
          <a:ln w="75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2362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age 4">
            <a:extLst>
              <a:ext uri="{FF2B5EF4-FFF2-40B4-BE49-F238E27FC236}">
                <a16:creationId xmlns:a16="http://schemas.microsoft.com/office/drawing/2014/main" id="{F6F886BD-62DA-4042-A4D8-78399264DD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622" y="3259875"/>
            <a:ext cx="5336460" cy="3215216"/>
          </a:xfrm>
          <a:prstGeom prst="rect">
            <a:avLst/>
          </a:prstGeom>
        </p:spPr>
      </p:pic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52163C5-4EC4-04D2-66EF-D7A3A6E61A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0288" y="3165049"/>
            <a:ext cx="5550756" cy="2905812"/>
          </a:xfrm>
        </p:spPr>
        <p:txBody>
          <a:bodyPr anchor="t">
            <a:noAutofit/>
          </a:bodyPr>
          <a:lstStyle/>
          <a:p>
            <a:r>
              <a:rPr lang="fr-CA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C’est une application qui propose un jeu des questions à choix multiple et à thématique informatique.</a:t>
            </a:r>
          </a:p>
          <a:p>
            <a:pPr lvl="1"/>
            <a:r>
              <a:rPr lang="fr-CA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Bash</a:t>
            </a:r>
          </a:p>
          <a:p>
            <a:pPr lvl="1"/>
            <a:r>
              <a:rPr lang="fr-CA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Linux</a:t>
            </a:r>
          </a:p>
          <a:p>
            <a:pPr lvl="1"/>
            <a:r>
              <a:rPr lang="fr-CA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DevOps</a:t>
            </a:r>
          </a:p>
          <a:p>
            <a:pPr lvl="1"/>
            <a:r>
              <a:rPr lang="fr-CA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Docker</a:t>
            </a:r>
          </a:p>
          <a:p>
            <a:pPr lvl="1"/>
            <a:r>
              <a:rPr lang="fr-CA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Kubernetes</a:t>
            </a:r>
            <a:endParaRPr lang="fr-CA" sz="1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fr-CA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Javascript</a:t>
            </a:r>
          </a:p>
          <a:p>
            <a:pPr lvl="1"/>
            <a:r>
              <a:rPr lang="fr-CA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HTML</a:t>
            </a:r>
          </a:p>
          <a:p>
            <a:pPr lvl="1"/>
            <a:r>
              <a:rPr lang="fr-CA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Laravel</a:t>
            </a:r>
            <a:endParaRPr lang="fr-CA" sz="1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fr-CA" sz="1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fr-CA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Utilisation d’un API proposant des questions et réponses</a:t>
            </a:r>
            <a:br>
              <a:rPr lang="fr-CA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fr-CA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fr-CA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5"/>
              </a:rPr>
              <a:t>https://quizapi.io/</a:t>
            </a:r>
            <a:r>
              <a:rPr lang="fr-CA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2713791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33">
            <a:extLst>
              <a:ext uri="{FF2B5EF4-FFF2-40B4-BE49-F238E27FC236}">
                <a16:creationId xmlns:a16="http://schemas.microsoft.com/office/drawing/2014/main" id="{A2679492-7988-4050-9056-54244445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4705A76-AADF-518F-411B-61B6275EF5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2091" y="501651"/>
            <a:ext cx="4395340" cy="1716255"/>
          </a:xfrm>
        </p:spPr>
        <p:txBody>
          <a:bodyPr anchor="b">
            <a:normAutofit/>
          </a:bodyPr>
          <a:lstStyle/>
          <a:p>
            <a:r>
              <a:rPr lang="fr-CA" sz="5400"/>
              <a:t>Quizzes App</a:t>
            </a:r>
          </a:p>
        </p:txBody>
      </p:sp>
      <p:sp>
        <p:nvSpPr>
          <p:cNvPr id="45" name="Rectangle 35">
            <a:extLst>
              <a:ext uri="{FF2B5EF4-FFF2-40B4-BE49-F238E27FC236}">
                <a16:creationId xmlns:a16="http://schemas.microsoft.com/office/drawing/2014/main" id="{B091B163-7D61-4891-ABCF-5C13D9C418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ADC692C-4960-F833-522E-91268CCF72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47484" y="2645922"/>
            <a:ext cx="5343790" cy="3710427"/>
          </a:xfrm>
        </p:spPr>
        <p:txBody>
          <a:bodyPr anchor="t">
            <a:normAutofit/>
          </a:bodyPr>
          <a:lstStyle/>
          <a:p>
            <a:r>
              <a:rPr lang="en-US" sz="2000" dirty="0" err="1"/>
              <a:t>Voici</a:t>
            </a:r>
            <a:r>
              <a:rPr lang="en-US" sz="2000" dirty="0"/>
              <a:t> </a:t>
            </a:r>
            <a:r>
              <a:rPr lang="en-US" sz="2000" dirty="0" err="1"/>
              <a:t>l’exemple</a:t>
            </a:r>
            <a:r>
              <a:rPr lang="en-US" sz="2000" dirty="0"/>
              <a:t> de </a:t>
            </a:r>
            <a:r>
              <a:rPr lang="en-US" sz="2000" dirty="0" err="1"/>
              <a:t>réponse</a:t>
            </a:r>
            <a:r>
              <a:rPr lang="en-US" sz="2000" dirty="0"/>
              <a:t> JSON pour une question.</a:t>
            </a:r>
          </a:p>
          <a:p>
            <a:endParaRPr lang="en-US" sz="2000" dirty="0"/>
          </a:p>
          <a:p>
            <a:r>
              <a:rPr lang="en-US" sz="2000" dirty="0"/>
              <a:t>Problème </a:t>
            </a:r>
            <a:r>
              <a:rPr lang="en-US" sz="2000" dirty="0" err="1"/>
              <a:t>identifié</a:t>
            </a:r>
            <a:r>
              <a:rPr lang="en-US" sz="2000" dirty="0"/>
              <a:t> :</a:t>
            </a:r>
          </a:p>
          <a:p>
            <a:pPr lvl="1"/>
            <a:r>
              <a:rPr lang="en-US" sz="1600" dirty="0"/>
              <a:t>answers : </a:t>
            </a:r>
            <a:r>
              <a:rPr lang="en-US" sz="1600" dirty="0" err="1"/>
              <a:t>nécessite</a:t>
            </a:r>
            <a:r>
              <a:rPr lang="en-US" sz="1600" dirty="0"/>
              <a:t> une </a:t>
            </a:r>
            <a:r>
              <a:rPr lang="en-US" sz="1600" dirty="0" err="1"/>
              <a:t>classe</a:t>
            </a:r>
            <a:r>
              <a:rPr lang="en-US" sz="1600" dirty="0"/>
              <a:t> Java, et </a:t>
            </a:r>
            <a:r>
              <a:rPr lang="en-US" sz="1600" dirty="0" err="1"/>
              <a:t>pire</a:t>
            </a:r>
            <a:r>
              <a:rPr lang="en-US" sz="1600" dirty="0"/>
              <a:t> encore, il </a:t>
            </a:r>
            <a:r>
              <a:rPr lang="en-US" sz="1600" dirty="0" err="1"/>
              <a:t>contient</a:t>
            </a:r>
            <a:r>
              <a:rPr lang="en-US" sz="1600" dirty="0"/>
              <a:t> de champs “null”.</a:t>
            </a:r>
          </a:p>
          <a:p>
            <a:pPr lvl="1"/>
            <a:endParaRPr lang="en-US" sz="1600" dirty="0"/>
          </a:p>
          <a:p>
            <a:pPr lvl="1"/>
            <a:r>
              <a:rPr lang="en-US" sz="1600" dirty="0" err="1"/>
              <a:t>correct_answers</a:t>
            </a:r>
            <a:r>
              <a:rPr lang="en-US" sz="1600" dirty="0"/>
              <a:t> : </a:t>
            </a:r>
            <a:r>
              <a:rPr lang="en-US" sz="1600" dirty="0" err="1"/>
              <a:t>nécessite</a:t>
            </a:r>
            <a:r>
              <a:rPr lang="en-US" sz="1600" dirty="0"/>
              <a:t> une </a:t>
            </a:r>
            <a:r>
              <a:rPr lang="en-US" sz="1600" dirty="0" err="1"/>
              <a:t>classe</a:t>
            </a:r>
            <a:r>
              <a:rPr lang="en-US" sz="1600" dirty="0"/>
              <a:t> Java, et </a:t>
            </a:r>
            <a:r>
              <a:rPr lang="en-US" sz="1600" dirty="0" err="1"/>
              <a:t>pire</a:t>
            </a:r>
            <a:r>
              <a:rPr lang="en-US" sz="1600" dirty="0"/>
              <a:t> encore, le champs sont en type String.</a:t>
            </a:r>
          </a:p>
          <a:p>
            <a:pPr lvl="1"/>
            <a:endParaRPr lang="en-US" sz="1600" dirty="0"/>
          </a:p>
          <a:p>
            <a:pPr lvl="1"/>
            <a:r>
              <a:rPr lang="en-US" sz="1600" dirty="0"/>
              <a:t>tip : </a:t>
            </a:r>
            <a:r>
              <a:rPr lang="en-US" sz="1600" dirty="0" err="1"/>
              <a:t>est</a:t>
            </a:r>
            <a:r>
              <a:rPr lang="en-US" sz="1600" dirty="0"/>
              <a:t> </a:t>
            </a:r>
            <a:r>
              <a:rPr lang="en-US" sz="1600" dirty="0" err="1"/>
              <a:t>toujours</a:t>
            </a:r>
            <a:r>
              <a:rPr lang="en-US" sz="1600" dirty="0"/>
              <a:t> “null”</a:t>
            </a:r>
          </a:p>
        </p:txBody>
      </p:sp>
      <p:cxnSp>
        <p:nvCxnSpPr>
          <p:cNvPr id="46" name="Straight Connector 37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Image 9">
            <a:extLst>
              <a:ext uri="{FF2B5EF4-FFF2-40B4-BE49-F238E27FC236}">
                <a16:creationId xmlns:a16="http://schemas.microsoft.com/office/drawing/2014/main" id="{BC59CB89-91DA-160D-3ED1-1BEE9ED967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845" y="63905"/>
            <a:ext cx="4812220" cy="6730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0821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2679492-7988-4050-9056-54244445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AD4B399-8C2E-4764-C372-DF50D94BF1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2091" y="501651"/>
            <a:ext cx="4395340" cy="1716255"/>
          </a:xfrm>
        </p:spPr>
        <p:txBody>
          <a:bodyPr anchor="b">
            <a:normAutofit/>
          </a:bodyPr>
          <a:lstStyle/>
          <a:p>
            <a:r>
              <a:rPr lang="fr-CA" sz="5400"/>
              <a:t>Quizzes App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091B163-7D61-4891-ABCF-5C13D9C418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 descr="Bibliothèque">
            <a:extLst>
              <a:ext uri="{FF2B5EF4-FFF2-40B4-BE49-F238E27FC236}">
                <a16:creationId xmlns:a16="http://schemas.microsoft.com/office/drawing/2014/main" id="{B90E796F-D5B0-386F-4EFF-186143199F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9143" y="818188"/>
            <a:ext cx="5221625" cy="5221625"/>
          </a:xfrm>
          <a:prstGeom prst="rect">
            <a:avLst/>
          </a:prstGeom>
        </p:spPr>
      </p:pic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CE57D4B-F912-5223-6F7A-8B80EB57EE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2583" y="2645922"/>
            <a:ext cx="4434721" cy="3710427"/>
          </a:xfrm>
        </p:spPr>
        <p:txBody>
          <a:bodyPr anchor="t">
            <a:normAutofit/>
          </a:bodyPr>
          <a:lstStyle/>
          <a:p>
            <a:r>
              <a:rPr lang="fr-CA" sz="2000"/>
              <a:t>Dépendances / bibliothèques :</a:t>
            </a:r>
          </a:p>
          <a:p>
            <a:pPr lvl="1"/>
            <a:r>
              <a:rPr lang="fr-CA" sz="1800"/>
              <a:t>Room</a:t>
            </a:r>
            <a:endParaRPr lang="fr-CA" sz="1800" dirty="0"/>
          </a:p>
          <a:p>
            <a:pPr lvl="1"/>
            <a:r>
              <a:rPr lang="fr-CA" sz="1800"/>
              <a:t>RecyclerView</a:t>
            </a:r>
            <a:endParaRPr lang="fr-CA" sz="1800" dirty="0"/>
          </a:p>
          <a:p>
            <a:pPr lvl="1"/>
            <a:r>
              <a:rPr lang="fr-CA" sz="1800"/>
              <a:t>Retrofit</a:t>
            </a:r>
            <a:endParaRPr lang="fr-CA" sz="1800" dirty="0"/>
          </a:p>
          <a:p>
            <a:pPr lvl="1"/>
            <a:r>
              <a:rPr lang="fr-CA" sz="1800"/>
              <a:t>Gson</a:t>
            </a:r>
            <a:endParaRPr lang="fr-CA" sz="1800" dirty="0"/>
          </a:p>
          <a:p>
            <a:pPr lvl="1"/>
            <a:r>
              <a:rPr lang="fr-CA" sz="1800"/>
              <a:t>Meow </a:t>
            </a:r>
            <a:r>
              <a:rPr lang="fr-CA" sz="1800" dirty="0"/>
              <a:t>Bottom Navigation</a:t>
            </a:r>
          </a:p>
          <a:p>
            <a:pPr lvl="1"/>
            <a:r>
              <a:rPr lang="fr-CA" sz="1800"/>
              <a:t>Lottie</a:t>
            </a:r>
            <a:endParaRPr lang="fr-CA" sz="1800" dirty="0"/>
          </a:p>
          <a:p>
            <a:pPr lvl="1"/>
            <a:r>
              <a:rPr lang="fr-CA" sz="1800"/>
              <a:t>Dagger-Hilt</a:t>
            </a:r>
            <a:endParaRPr lang="fr-CA" sz="1800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87585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AB48E29-8F28-7266-A79E-9B1308C1B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CA" dirty="0" err="1"/>
              <a:t>Quizzes</a:t>
            </a:r>
            <a:r>
              <a:rPr lang="fr-CA" dirty="0"/>
              <a:t> App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95CD152-7EC9-EB1C-27ED-91BA30A9F8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115" y="1957263"/>
            <a:ext cx="2138490" cy="4535612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078CF64A-E06F-7A69-45F4-3FCAA873A4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5348" y="1957263"/>
            <a:ext cx="2138490" cy="4535612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D94E0DA5-19A9-93B7-25CE-A5C6759DC3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7286" y="1957263"/>
            <a:ext cx="2138490" cy="4535614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08CC64AB-1AA6-6308-3185-4A5BB93811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4622" y="1957263"/>
            <a:ext cx="2138490" cy="4535614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F2527087-7100-55DC-D9D7-DF78D40154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00324" y="1957263"/>
            <a:ext cx="2138491" cy="4535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7056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108D39C-6B3C-CB66-314B-D5488C528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CA" dirty="0" err="1"/>
              <a:t>Dagger-Hilt</a:t>
            </a:r>
            <a:endParaRPr lang="fr-CA" dirty="0"/>
          </a:p>
        </p:txBody>
      </p:sp>
      <p:pic>
        <p:nvPicPr>
          <p:cNvPr id="1026" name="Picture 2" descr="Dependency Injection with Hilt (Kotlin) | by Metehan Bolat | Dev Genius">
            <a:extLst>
              <a:ext uri="{FF2B5EF4-FFF2-40B4-BE49-F238E27FC236}">
                <a16:creationId xmlns:a16="http://schemas.microsoft.com/office/drawing/2014/main" id="{3E05B4E4-A655-AA05-2FCA-A1D634EC96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2871" y="1690688"/>
            <a:ext cx="2828925" cy="282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ependency Injection: Dagger-Hilt vs Koin | by Ankit Raj | BYJU'S Exam Prep  Engineering | Medium">
            <a:extLst>
              <a:ext uri="{FF2B5EF4-FFF2-40B4-BE49-F238E27FC236}">
                <a16:creationId xmlns:a16="http://schemas.microsoft.com/office/drawing/2014/main" id="{200EEC29-DAAC-BD0C-7A13-BECBDD94E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204" y="1690688"/>
            <a:ext cx="5353670" cy="2828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8E14FAF-9F9D-A5CA-39F9-022330D1B6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6796" y="4705350"/>
            <a:ext cx="3778747" cy="2009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35146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595D0E6-E1BA-3332-E34F-6D8C1A27F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CA" dirty="0" err="1"/>
              <a:t>Dagger-Hilt</a:t>
            </a:r>
            <a:endParaRPr lang="fr-CA" dirty="0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0A23E929-FE8E-76FD-7931-1FC70B81D6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02642" y="2312466"/>
            <a:ext cx="2314898" cy="4315427"/>
          </a:xfr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60D768B3-4A8A-F41E-DAE2-ACE1E36EFD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3075" y="2312466"/>
            <a:ext cx="2324424" cy="3962953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F168DFB4-1385-4EAB-6B82-F59C2959C79F}"/>
              </a:ext>
            </a:extLst>
          </p:cNvPr>
          <p:cNvSpPr txBox="1"/>
          <p:nvPr/>
        </p:nvSpPr>
        <p:spPr>
          <a:xfrm>
            <a:off x="2864391" y="1771546"/>
            <a:ext cx="1881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/>
              <a:t>Sans </a:t>
            </a:r>
            <a:r>
              <a:rPr lang="fr-CA" dirty="0" err="1"/>
              <a:t>Dagger-Hilt</a:t>
            </a:r>
            <a:endParaRPr lang="fr-CA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73B11AD9-5D5C-2AFE-8345-E923E919D9FB}"/>
              </a:ext>
            </a:extLst>
          </p:cNvPr>
          <p:cNvSpPr txBox="1"/>
          <p:nvPr/>
        </p:nvSpPr>
        <p:spPr>
          <a:xfrm>
            <a:off x="7621984" y="1771546"/>
            <a:ext cx="1881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/>
              <a:t>Avec </a:t>
            </a:r>
            <a:r>
              <a:rPr lang="fr-CA" dirty="0" err="1"/>
              <a:t>Dagger-Hilt</a:t>
            </a:r>
            <a:endParaRPr lang="fr-CA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D7B5FA0-E8D9-86AF-9E6F-F35DE1EE0D9F}"/>
              </a:ext>
            </a:extLst>
          </p:cNvPr>
          <p:cNvSpPr/>
          <p:nvPr/>
        </p:nvSpPr>
        <p:spPr>
          <a:xfrm>
            <a:off x="7502642" y="3352800"/>
            <a:ext cx="2314898" cy="43030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511595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595D0E6-E1BA-3332-E34F-6D8C1A27F6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6160"/>
            <a:ext cx="10515600" cy="1325563"/>
          </a:xfrm>
        </p:spPr>
        <p:txBody>
          <a:bodyPr/>
          <a:lstStyle/>
          <a:p>
            <a:pPr algn="ctr"/>
            <a:r>
              <a:rPr lang="fr-CA" dirty="0" err="1"/>
              <a:t>Dagger-Hilt</a:t>
            </a:r>
            <a:r>
              <a:rPr lang="fr-CA" dirty="0"/>
              <a:t> </a:t>
            </a:r>
            <a:r>
              <a:rPr lang="fr-CA" sz="2000" dirty="0"/>
              <a:t>@HiltAndroidApp</a:t>
            </a:r>
            <a:endParaRPr lang="fr-CA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F168DFB4-1385-4EAB-6B82-F59C2959C79F}"/>
              </a:ext>
            </a:extLst>
          </p:cNvPr>
          <p:cNvSpPr txBox="1"/>
          <p:nvPr/>
        </p:nvSpPr>
        <p:spPr>
          <a:xfrm>
            <a:off x="2514767" y="1771546"/>
            <a:ext cx="1881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/>
              <a:t>Sans </a:t>
            </a:r>
            <a:r>
              <a:rPr lang="fr-CA" dirty="0" err="1"/>
              <a:t>Dagger-Hilt</a:t>
            </a:r>
            <a:endParaRPr lang="fr-CA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73B11AD9-5D5C-2AFE-8345-E923E919D9FB}"/>
              </a:ext>
            </a:extLst>
          </p:cNvPr>
          <p:cNvSpPr txBox="1"/>
          <p:nvPr/>
        </p:nvSpPr>
        <p:spPr>
          <a:xfrm>
            <a:off x="8204692" y="1771546"/>
            <a:ext cx="1881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/>
              <a:t>Avec </a:t>
            </a:r>
            <a:r>
              <a:rPr lang="fr-CA" dirty="0" err="1"/>
              <a:t>Dagger-Hilt</a:t>
            </a:r>
            <a:endParaRPr lang="fr-CA" dirty="0"/>
          </a:p>
        </p:txBody>
      </p: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C38890D0-5758-9798-5881-10D4E99EE911}"/>
              </a:ext>
            </a:extLst>
          </p:cNvPr>
          <p:cNvGrpSpPr/>
          <p:nvPr/>
        </p:nvGrpSpPr>
        <p:grpSpPr>
          <a:xfrm>
            <a:off x="6914548" y="2312465"/>
            <a:ext cx="5021959" cy="4400685"/>
            <a:chOff x="6914548" y="2312465"/>
            <a:chExt cx="5021959" cy="4400685"/>
          </a:xfrm>
        </p:grpSpPr>
        <p:pic>
          <p:nvPicPr>
            <p:cNvPr id="11" name="Image 10">
              <a:extLst>
                <a:ext uri="{FF2B5EF4-FFF2-40B4-BE49-F238E27FC236}">
                  <a16:creationId xmlns:a16="http://schemas.microsoft.com/office/drawing/2014/main" id="{41DDF8A4-0206-6B3E-3D6E-6EA007CC25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14548" y="2312465"/>
              <a:ext cx="5021959" cy="4400685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D7B5FA0-E8D9-86AF-9E6F-F35DE1EE0D9F}"/>
                </a:ext>
              </a:extLst>
            </p:cNvPr>
            <p:cNvSpPr/>
            <p:nvPr/>
          </p:nvSpPr>
          <p:spPr>
            <a:xfrm>
              <a:off x="7485531" y="4404661"/>
              <a:ext cx="1138518" cy="23905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 b="1"/>
            </a:p>
          </p:txBody>
        </p:sp>
      </p:grp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DCAC80FD-F508-DAE3-D631-BECE5FB4CC19}"/>
              </a:ext>
            </a:extLst>
          </p:cNvPr>
          <p:cNvGrpSpPr/>
          <p:nvPr/>
        </p:nvGrpSpPr>
        <p:grpSpPr>
          <a:xfrm>
            <a:off x="838200" y="2312465"/>
            <a:ext cx="5734850" cy="3886742"/>
            <a:chOff x="838200" y="2312465"/>
            <a:chExt cx="5734850" cy="3886742"/>
          </a:xfrm>
        </p:grpSpPr>
        <p:pic>
          <p:nvPicPr>
            <p:cNvPr id="13" name="Image 12">
              <a:extLst>
                <a:ext uri="{FF2B5EF4-FFF2-40B4-BE49-F238E27FC236}">
                  <a16:creationId xmlns:a16="http://schemas.microsoft.com/office/drawing/2014/main" id="{76378B88-2E0A-5655-E9DA-0D3B1899E6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8200" y="2312465"/>
              <a:ext cx="5734850" cy="3886742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4C52A55-C62B-9A8B-D31F-4B9304966A43}"/>
                </a:ext>
              </a:extLst>
            </p:cNvPr>
            <p:cNvSpPr/>
            <p:nvPr/>
          </p:nvSpPr>
          <p:spPr>
            <a:xfrm>
              <a:off x="1598918" y="4404661"/>
              <a:ext cx="2196352" cy="418351"/>
            </a:xfrm>
            <a:prstGeom prst="rect">
              <a:avLst/>
            </a:prstGeom>
            <a:solidFill>
              <a:srgbClr val="0D1117"/>
            </a:solidFill>
            <a:ln>
              <a:solidFill>
                <a:srgbClr val="0D111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 b="1"/>
            </a:p>
          </p:txBody>
        </p:sp>
      </p:grpSp>
    </p:spTree>
    <p:extLst>
      <p:ext uri="{BB962C8B-B14F-4D97-AF65-F5344CB8AC3E}">
        <p14:creationId xmlns:p14="http://schemas.microsoft.com/office/powerpoint/2010/main" val="9570616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595D0E6-E1BA-3332-E34F-6D8C1A27F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CA" dirty="0" err="1"/>
              <a:t>Dagger-Hilt</a:t>
            </a:r>
            <a:r>
              <a:rPr lang="fr-CA" dirty="0"/>
              <a:t> </a:t>
            </a:r>
            <a:r>
              <a:rPr lang="fr-CA" sz="2000" dirty="0"/>
              <a:t>@AndroidEntryPoint</a:t>
            </a:r>
            <a:endParaRPr lang="fr-CA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F168DFB4-1385-4EAB-6B82-F59C2959C79F}"/>
              </a:ext>
            </a:extLst>
          </p:cNvPr>
          <p:cNvSpPr txBox="1"/>
          <p:nvPr/>
        </p:nvSpPr>
        <p:spPr>
          <a:xfrm>
            <a:off x="2514767" y="1771546"/>
            <a:ext cx="1881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/>
              <a:t>Sans </a:t>
            </a:r>
            <a:r>
              <a:rPr lang="fr-CA" dirty="0" err="1"/>
              <a:t>Dagger-Hilt</a:t>
            </a:r>
            <a:endParaRPr lang="fr-CA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73B11AD9-5D5C-2AFE-8345-E923E919D9FB}"/>
              </a:ext>
            </a:extLst>
          </p:cNvPr>
          <p:cNvSpPr txBox="1"/>
          <p:nvPr/>
        </p:nvSpPr>
        <p:spPr>
          <a:xfrm>
            <a:off x="8204692" y="1771546"/>
            <a:ext cx="1881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/>
              <a:t>Avec </a:t>
            </a:r>
            <a:r>
              <a:rPr lang="fr-CA" dirty="0" err="1"/>
              <a:t>Dagger-Hilt</a:t>
            </a:r>
            <a:endParaRPr lang="fr-CA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C380DA0-5813-F2A0-9B14-0C4D93BB3E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5055" y="2312465"/>
            <a:ext cx="4848902" cy="1448002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935B5E4A-6238-FFBA-E5C1-40F1845016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9467" y="2522044"/>
            <a:ext cx="4896533" cy="1238423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F97BB3F0-B812-1155-178B-BAF87CF4E9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3049" y="4141633"/>
            <a:ext cx="5427742" cy="1533026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DE5F0A68-5BE4-C3E3-386F-5B3A0FC288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4225301"/>
            <a:ext cx="5567238" cy="1449358"/>
          </a:xfrm>
          <a:prstGeom prst="rect">
            <a:avLst/>
          </a:prstGeom>
        </p:spPr>
      </p:pic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C636EF92-5FDB-D5CD-06C9-B6ACD3A49384}"/>
              </a:ext>
            </a:extLst>
          </p:cNvPr>
          <p:cNvCxnSpPr/>
          <p:nvPr/>
        </p:nvCxnSpPr>
        <p:spPr>
          <a:xfrm>
            <a:off x="6508378" y="1690688"/>
            <a:ext cx="0" cy="4907336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240E4D29-10F9-434A-7917-9EDE42505988}"/>
              </a:ext>
            </a:extLst>
          </p:cNvPr>
          <p:cNvSpPr/>
          <p:nvPr/>
        </p:nvSpPr>
        <p:spPr>
          <a:xfrm>
            <a:off x="6866963" y="2339360"/>
            <a:ext cx="1292904" cy="20957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E3D712C-E514-016F-3281-D9C4A2446701}"/>
              </a:ext>
            </a:extLst>
          </p:cNvPr>
          <p:cNvSpPr/>
          <p:nvPr/>
        </p:nvSpPr>
        <p:spPr>
          <a:xfrm>
            <a:off x="6629249" y="4138442"/>
            <a:ext cx="1143144" cy="18254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912475994"/>
      </p:ext>
    </p:extLst>
  </p:cSld>
  <p:clrMapOvr>
    <a:masterClrMapping/>
  </p:clrMapOvr>
</p:sld>
</file>

<file path=ppt/theme/theme1.xml><?xml version="1.0" encoding="utf-8"?>
<a:theme xmlns:a="http://schemas.openxmlformats.org/drawingml/2006/main" name="GradientVTI">
  <a:themeElements>
    <a:clrScheme name="Office">
      <a:dk1>
        <a:srgbClr val="000000"/>
      </a:dk1>
      <a:lt1>
        <a:srgbClr val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Univers">
      <a:majorFont>
        <a:latin typeface="Gill Sans Nova"/>
        <a:ea typeface=""/>
        <a:cs typeface=""/>
      </a:majorFont>
      <a:minorFont>
        <a:latin typeface="Gill Sans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radientVTI" id="{605F9078-86F9-4258-A3E1-F8EFF02AE8CC}" vid="{4848699B-BB01-41E3-9EC4-3D97DFE5292B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506</TotalTime>
  <Words>407</Words>
  <Application>Microsoft Office PowerPoint</Application>
  <PresentationFormat>Grand écran</PresentationFormat>
  <Paragraphs>80</Paragraphs>
  <Slides>19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19</vt:i4>
      </vt:variant>
    </vt:vector>
  </HeadingPairs>
  <TitlesOfParts>
    <vt:vector size="25" baseType="lpstr">
      <vt:lpstr>Arial</vt:lpstr>
      <vt:lpstr>Calibri</vt:lpstr>
      <vt:lpstr>Gill Sans Nova</vt:lpstr>
      <vt:lpstr>Söhne</vt:lpstr>
      <vt:lpstr>Univers</vt:lpstr>
      <vt:lpstr>GradientVTI</vt:lpstr>
      <vt:lpstr>QuizZES</vt:lpstr>
      <vt:lpstr>Quizzes App</vt:lpstr>
      <vt:lpstr>Quizzes App</vt:lpstr>
      <vt:lpstr>Quizzes App</vt:lpstr>
      <vt:lpstr>Quizzes App</vt:lpstr>
      <vt:lpstr>Dagger-Hilt</vt:lpstr>
      <vt:lpstr>Dagger-Hilt</vt:lpstr>
      <vt:lpstr>Dagger-Hilt @HiltAndroidApp</vt:lpstr>
      <vt:lpstr>Dagger-Hilt @AndroidEntryPoint</vt:lpstr>
      <vt:lpstr>Dagger-Hilt Database</vt:lpstr>
      <vt:lpstr>Dagger-Hilt RetrofitApiClient</vt:lpstr>
      <vt:lpstr>Dagger-Hilt AppModule</vt:lpstr>
      <vt:lpstr>Dagger-Hilt SingletonComponent</vt:lpstr>
      <vt:lpstr>Dagger-Hilt AppModule</vt:lpstr>
      <vt:lpstr>Dagger-Hilt Repositories</vt:lpstr>
      <vt:lpstr>Dagger-Hilt AppModule</vt:lpstr>
      <vt:lpstr>Dagger-Hilt ViewModel</vt:lpstr>
      <vt:lpstr>Dagger-Hilt à l’oeuvre</vt:lpstr>
      <vt:lpstr>Bonus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Quiz Application</dc:title>
  <dc:creator>Josue Lubaki</dc:creator>
  <cp:lastModifiedBy>Josue Lubaki</cp:lastModifiedBy>
  <cp:revision>1</cp:revision>
  <dcterms:created xsi:type="dcterms:W3CDTF">2022-12-09T19:28:27Z</dcterms:created>
  <dcterms:modified xsi:type="dcterms:W3CDTF">2022-12-13T00:04:36Z</dcterms:modified>
</cp:coreProperties>
</file>